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Lst>
  <p:sldSz cy="9000000" cx="12600000"/>
  <p:notesSz cx="6858000" cy="9144000"/>
  <p:embeddedFontLst>
    <p:embeddedFont>
      <p:font typeface="Roboto"/>
      <p:regular r:id="rId40"/>
      <p:bold r:id="rId41"/>
      <p:italic r:id="rId42"/>
      <p:boldItalic r:id="rId43"/>
    </p:embeddedFont>
    <p:embeddedFont>
      <p:font typeface="Oswald"/>
      <p:regular r:id="rId44"/>
      <p:bold r:id="rId45"/>
    </p:embeddedFont>
    <p:embeddedFont>
      <p:font typeface="Open Sans"/>
      <p:regular r:id="rId46"/>
      <p:bold r:id="rId47"/>
      <p:italic r:id="rId48"/>
      <p:boldItalic r:id="rId4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835">
          <p15:clr>
            <a:srgbClr val="A4A3A4"/>
          </p15:clr>
        </p15:guide>
        <p15:guide id="2" pos="3969">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2835" orient="horz"/>
        <p:guide pos="3969"/>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regular.fntdata"/><Relationship Id="rId42" Type="http://schemas.openxmlformats.org/officeDocument/2006/relationships/font" Target="fonts/Roboto-italic.fntdata"/><Relationship Id="rId41" Type="http://schemas.openxmlformats.org/officeDocument/2006/relationships/font" Target="fonts/Roboto-bold.fntdata"/><Relationship Id="rId44" Type="http://schemas.openxmlformats.org/officeDocument/2006/relationships/font" Target="fonts/Oswald-regular.fntdata"/><Relationship Id="rId43" Type="http://schemas.openxmlformats.org/officeDocument/2006/relationships/font" Target="fonts/Roboto-boldItalic.fntdata"/><Relationship Id="rId46" Type="http://schemas.openxmlformats.org/officeDocument/2006/relationships/font" Target="fonts/OpenSans-regular.fntdata"/><Relationship Id="rId45" Type="http://schemas.openxmlformats.org/officeDocument/2006/relationships/font" Target="fonts/Oswald-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OpenSans-italic.fntdata"/><Relationship Id="rId47" Type="http://schemas.openxmlformats.org/officeDocument/2006/relationships/font" Target="fonts/OpenSans-bold.fntdata"/><Relationship Id="rId49" Type="http://schemas.openxmlformats.org/officeDocument/2006/relationships/font" Target="fonts/OpenSans-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1028991" y="685800"/>
            <a:ext cx="48006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 name="Shape 81"/>
        <p:cNvGrpSpPr/>
        <p:nvPr/>
      </p:nvGrpSpPr>
      <p:grpSpPr>
        <a:xfrm>
          <a:off x="0" y="0"/>
          <a:ext cx="0" cy="0"/>
          <a:chOff x="0" y="0"/>
          <a:chExt cx="0" cy="0"/>
        </a:xfrm>
      </p:grpSpPr>
      <p:sp>
        <p:nvSpPr>
          <p:cNvPr id="82" name="Google Shape;82;p:notes"/>
          <p:cNvSpPr/>
          <p:nvPr>
            <p:ph idx="2" type="sldImg"/>
          </p:nvPr>
        </p:nvSpPr>
        <p:spPr>
          <a:xfrm>
            <a:off x="1028991" y="685800"/>
            <a:ext cx="48006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 name="Shape 146"/>
        <p:cNvGrpSpPr/>
        <p:nvPr/>
      </p:nvGrpSpPr>
      <p:grpSpPr>
        <a:xfrm>
          <a:off x="0" y="0"/>
          <a:ext cx="0" cy="0"/>
          <a:chOff x="0" y="0"/>
          <a:chExt cx="0" cy="0"/>
        </a:xfrm>
      </p:grpSpPr>
      <p:sp>
        <p:nvSpPr>
          <p:cNvPr id="147" name="Google Shape;147;g485f2b5f92_0_625:notes"/>
          <p:cNvSpPr/>
          <p:nvPr>
            <p:ph idx="2" type="sldImg"/>
          </p:nvPr>
        </p:nvSpPr>
        <p:spPr>
          <a:xfrm>
            <a:off x="1028991" y="685800"/>
            <a:ext cx="48006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485f2b5f92_0_6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4" name="Shape 154"/>
        <p:cNvGrpSpPr/>
        <p:nvPr/>
      </p:nvGrpSpPr>
      <p:grpSpPr>
        <a:xfrm>
          <a:off x="0" y="0"/>
          <a:ext cx="0" cy="0"/>
          <a:chOff x="0" y="0"/>
          <a:chExt cx="0" cy="0"/>
        </a:xfrm>
      </p:grpSpPr>
      <p:sp>
        <p:nvSpPr>
          <p:cNvPr id="155" name="Google Shape;155;g485f2b5f92_0_629:notes"/>
          <p:cNvSpPr/>
          <p:nvPr>
            <p:ph idx="2" type="sldImg"/>
          </p:nvPr>
        </p:nvSpPr>
        <p:spPr>
          <a:xfrm>
            <a:off x="1028991" y="685800"/>
            <a:ext cx="48006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485f2b5f92_0_6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0" name="Shape 160"/>
        <p:cNvGrpSpPr/>
        <p:nvPr/>
      </p:nvGrpSpPr>
      <p:grpSpPr>
        <a:xfrm>
          <a:off x="0" y="0"/>
          <a:ext cx="0" cy="0"/>
          <a:chOff x="0" y="0"/>
          <a:chExt cx="0" cy="0"/>
        </a:xfrm>
      </p:grpSpPr>
      <p:sp>
        <p:nvSpPr>
          <p:cNvPr id="161" name="Google Shape;161;g485f2b5f92_0_634:notes"/>
          <p:cNvSpPr/>
          <p:nvPr>
            <p:ph idx="2" type="sldImg"/>
          </p:nvPr>
        </p:nvSpPr>
        <p:spPr>
          <a:xfrm>
            <a:off x="1028991" y="685800"/>
            <a:ext cx="48006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485f2b5f92_0_6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7" name="Shape 167"/>
        <p:cNvGrpSpPr/>
        <p:nvPr/>
      </p:nvGrpSpPr>
      <p:grpSpPr>
        <a:xfrm>
          <a:off x="0" y="0"/>
          <a:ext cx="0" cy="0"/>
          <a:chOff x="0" y="0"/>
          <a:chExt cx="0" cy="0"/>
        </a:xfrm>
      </p:grpSpPr>
      <p:sp>
        <p:nvSpPr>
          <p:cNvPr id="168" name="Google Shape;168;g485f2b5f92_0_640:notes"/>
          <p:cNvSpPr/>
          <p:nvPr>
            <p:ph idx="2" type="sldImg"/>
          </p:nvPr>
        </p:nvSpPr>
        <p:spPr>
          <a:xfrm>
            <a:off x="1028991" y="685800"/>
            <a:ext cx="48006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485f2b5f92_0_6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5" name="Shape 175"/>
        <p:cNvGrpSpPr/>
        <p:nvPr/>
      </p:nvGrpSpPr>
      <p:grpSpPr>
        <a:xfrm>
          <a:off x="0" y="0"/>
          <a:ext cx="0" cy="0"/>
          <a:chOff x="0" y="0"/>
          <a:chExt cx="0" cy="0"/>
        </a:xfrm>
      </p:grpSpPr>
      <p:sp>
        <p:nvSpPr>
          <p:cNvPr id="176" name="Google Shape;176;g485f2b5f92_0_651:notes"/>
          <p:cNvSpPr/>
          <p:nvPr>
            <p:ph idx="2" type="sldImg"/>
          </p:nvPr>
        </p:nvSpPr>
        <p:spPr>
          <a:xfrm>
            <a:off x="1028991" y="685800"/>
            <a:ext cx="48006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485f2b5f92_0_6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3" name="Shape 183"/>
        <p:cNvGrpSpPr/>
        <p:nvPr/>
      </p:nvGrpSpPr>
      <p:grpSpPr>
        <a:xfrm>
          <a:off x="0" y="0"/>
          <a:ext cx="0" cy="0"/>
          <a:chOff x="0" y="0"/>
          <a:chExt cx="0" cy="0"/>
        </a:xfrm>
      </p:grpSpPr>
      <p:sp>
        <p:nvSpPr>
          <p:cNvPr id="184" name="Google Shape;184;g485f2b5f92_0_647:notes"/>
          <p:cNvSpPr/>
          <p:nvPr>
            <p:ph idx="2" type="sldImg"/>
          </p:nvPr>
        </p:nvSpPr>
        <p:spPr>
          <a:xfrm>
            <a:off x="1028991" y="685800"/>
            <a:ext cx="48006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485f2b5f92_0_6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2" name="Shape 192"/>
        <p:cNvGrpSpPr/>
        <p:nvPr/>
      </p:nvGrpSpPr>
      <p:grpSpPr>
        <a:xfrm>
          <a:off x="0" y="0"/>
          <a:ext cx="0" cy="0"/>
          <a:chOff x="0" y="0"/>
          <a:chExt cx="0" cy="0"/>
        </a:xfrm>
      </p:grpSpPr>
      <p:sp>
        <p:nvSpPr>
          <p:cNvPr id="193" name="Google Shape;193;g485f2b5f92_0_655:notes"/>
          <p:cNvSpPr/>
          <p:nvPr>
            <p:ph idx="2" type="sldImg"/>
          </p:nvPr>
        </p:nvSpPr>
        <p:spPr>
          <a:xfrm>
            <a:off x="1028991" y="685800"/>
            <a:ext cx="48006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485f2b5f92_0_6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8" name="Shape 198"/>
        <p:cNvGrpSpPr/>
        <p:nvPr/>
      </p:nvGrpSpPr>
      <p:grpSpPr>
        <a:xfrm>
          <a:off x="0" y="0"/>
          <a:ext cx="0" cy="0"/>
          <a:chOff x="0" y="0"/>
          <a:chExt cx="0" cy="0"/>
        </a:xfrm>
      </p:grpSpPr>
      <p:sp>
        <p:nvSpPr>
          <p:cNvPr id="199" name="Google Shape;199;g485f2b5f92_0_661:notes"/>
          <p:cNvSpPr/>
          <p:nvPr>
            <p:ph idx="2" type="sldImg"/>
          </p:nvPr>
        </p:nvSpPr>
        <p:spPr>
          <a:xfrm>
            <a:off x="1028991" y="685800"/>
            <a:ext cx="48006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485f2b5f92_0_6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6" name="Shape 206"/>
        <p:cNvGrpSpPr/>
        <p:nvPr/>
      </p:nvGrpSpPr>
      <p:grpSpPr>
        <a:xfrm>
          <a:off x="0" y="0"/>
          <a:ext cx="0" cy="0"/>
          <a:chOff x="0" y="0"/>
          <a:chExt cx="0" cy="0"/>
        </a:xfrm>
      </p:grpSpPr>
      <p:sp>
        <p:nvSpPr>
          <p:cNvPr id="207" name="Google Shape;207;g485f2b5f92_0_667:notes"/>
          <p:cNvSpPr/>
          <p:nvPr>
            <p:ph idx="2" type="sldImg"/>
          </p:nvPr>
        </p:nvSpPr>
        <p:spPr>
          <a:xfrm>
            <a:off x="1028991" y="685800"/>
            <a:ext cx="48006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485f2b5f92_0_6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2" name="Shape 212"/>
        <p:cNvGrpSpPr/>
        <p:nvPr/>
      </p:nvGrpSpPr>
      <p:grpSpPr>
        <a:xfrm>
          <a:off x="0" y="0"/>
          <a:ext cx="0" cy="0"/>
          <a:chOff x="0" y="0"/>
          <a:chExt cx="0" cy="0"/>
        </a:xfrm>
      </p:grpSpPr>
      <p:sp>
        <p:nvSpPr>
          <p:cNvPr id="213" name="Google Shape;213;g485f2b5f92_0_671:notes"/>
          <p:cNvSpPr/>
          <p:nvPr>
            <p:ph idx="2" type="sldImg"/>
          </p:nvPr>
        </p:nvSpPr>
        <p:spPr>
          <a:xfrm>
            <a:off x="1028991" y="685800"/>
            <a:ext cx="48006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485f2b5f92_0_6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 name="Shape 88"/>
        <p:cNvGrpSpPr/>
        <p:nvPr/>
      </p:nvGrpSpPr>
      <p:grpSpPr>
        <a:xfrm>
          <a:off x="0" y="0"/>
          <a:ext cx="0" cy="0"/>
          <a:chOff x="0" y="0"/>
          <a:chExt cx="0" cy="0"/>
        </a:xfrm>
      </p:grpSpPr>
      <p:sp>
        <p:nvSpPr>
          <p:cNvPr id="89" name="Google Shape;89;g485f2b5f92_0_573:notes"/>
          <p:cNvSpPr/>
          <p:nvPr>
            <p:ph idx="2" type="sldImg"/>
          </p:nvPr>
        </p:nvSpPr>
        <p:spPr>
          <a:xfrm>
            <a:off x="1028991" y="685800"/>
            <a:ext cx="48006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485f2b5f92_0_5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8" name="Shape 218"/>
        <p:cNvGrpSpPr/>
        <p:nvPr/>
      </p:nvGrpSpPr>
      <p:grpSpPr>
        <a:xfrm>
          <a:off x="0" y="0"/>
          <a:ext cx="0" cy="0"/>
          <a:chOff x="0" y="0"/>
          <a:chExt cx="0" cy="0"/>
        </a:xfrm>
      </p:grpSpPr>
      <p:sp>
        <p:nvSpPr>
          <p:cNvPr id="219" name="Google Shape;219;g485f2b5f92_0_675:notes"/>
          <p:cNvSpPr/>
          <p:nvPr>
            <p:ph idx="2" type="sldImg"/>
          </p:nvPr>
        </p:nvSpPr>
        <p:spPr>
          <a:xfrm>
            <a:off x="1028991" y="685800"/>
            <a:ext cx="48006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485f2b5f92_0_6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4" name="Shape 224"/>
        <p:cNvGrpSpPr/>
        <p:nvPr/>
      </p:nvGrpSpPr>
      <p:grpSpPr>
        <a:xfrm>
          <a:off x="0" y="0"/>
          <a:ext cx="0" cy="0"/>
          <a:chOff x="0" y="0"/>
          <a:chExt cx="0" cy="0"/>
        </a:xfrm>
      </p:grpSpPr>
      <p:sp>
        <p:nvSpPr>
          <p:cNvPr id="225" name="Google Shape;225;g485f2b5f92_0_695:notes"/>
          <p:cNvSpPr/>
          <p:nvPr>
            <p:ph idx="2" type="sldImg"/>
          </p:nvPr>
        </p:nvSpPr>
        <p:spPr>
          <a:xfrm>
            <a:off x="1028991" y="685800"/>
            <a:ext cx="48006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485f2b5f92_0_6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0" name="Shape 230"/>
        <p:cNvGrpSpPr/>
        <p:nvPr/>
      </p:nvGrpSpPr>
      <p:grpSpPr>
        <a:xfrm>
          <a:off x="0" y="0"/>
          <a:ext cx="0" cy="0"/>
          <a:chOff x="0" y="0"/>
          <a:chExt cx="0" cy="0"/>
        </a:xfrm>
      </p:grpSpPr>
      <p:sp>
        <p:nvSpPr>
          <p:cNvPr id="231" name="Google Shape;231;g485f2b5f92_0_701:notes"/>
          <p:cNvSpPr/>
          <p:nvPr>
            <p:ph idx="2" type="sldImg"/>
          </p:nvPr>
        </p:nvSpPr>
        <p:spPr>
          <a:xfrm>
            <a:off x="1028991" y="685800"/>
            <a:ext cx="48006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485f2b5f92_0_7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7" name="Shape 237"/>
        <p:cNvGrpSpPr/>
        <p:nvPr/>
      </p:nvGrpSpPr>
      <p:grpSpPr>
        <a:xfrm>
          <a:off x="0" y="0"/>
          <a:ext cx="0" cy="0"/>
          <a:chOff x="0" y="0"/>
          <a:chExt cx="0" cy="0"/>
        </a:xfrm>
      </p:grpSpPr>
      <p:sp>
        <p:nvSpPr>
          <p:cNvPr id="238" name="Google Shape;238;g485f2b5f92_0_707:notes"/>
          <p:cNvSpPr/>
          <p:nvPr>
            <p:ph idx="2" type="sldImg"/>
          </p:nvPr>
        </p:nvSpPr>
        <p:spPr>
          <a:xfrm>
            <a:off x="1028991" y="685800"/>
            <a:ext cx="48006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485f2b5f92_0_7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3" name="Shape 243"/>
        <p:cNvGrpSpPr/>
        <p:nvPr/>
      </p:nvGrpSpPr>
      <p:grpSpPr>
        <a:xfrm>
          <a:off x="0" y="0"/>
          <a:ext cx="0" cy="0"/>
          <a:chOff x="0" y="0"/>
          <a:chExt cx="0" cy="0"/>
        </a:xfrm>
      </p:grpSpPr>
      <p:sp>
        <p:nvSpPr>
          <p:cNvPr id="244" name="Google Shape;244;g485f2b5f92_0_715:notes"/>
          <p:cNvSpPr/>
          <p:nvPr>
            <p:ph idx="2" type="sldImg"/>
          </p:nvPr>
        </p:nvSpPr>
        <p:spPr>
          <a:xfrm>
            <a:off x="1028991" y="685800"/>
            <a:ext cx="48006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485f2b5f92_0_7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0" name="Shape 250"/>
        <p:cNvGrpSpPr/>
        <p:nvPr/>
      </p:nvGrpSpPr>
      <p:grpSpPr>
        <a:xfrm>
          <a:off x="0" y="0"/>
          <a:ext cx="0" cy="0"/>
          <a:chOff x="0" y="0"/>
          <a:chExt cx="0" cy="0"/>
        </a:xfrm>
      </p:grpSpPr>
      <p:sp>
        <p:nvSpPr>
          <p:cNvPr id="251" name="Google Shape;251;g485f2b5f92_0_723:notes"/>
          <p:cNvSpPr/>
          <p:nvPr>
            <p:ph idx="2" type="sldImg"/>
          </p:nvPr>
        </p:nvSpPr>
        <p:spPr>
          <a:xfrm>
            <a:off x="1028991" y="685800"/>
            <a:ext cx="48006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485f2b5f92_0_7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7" name="Shape 257"/>
        <p:cNvGrpSpPr/>
        <p:nvPr/>
      </p:nvGrpSpPr>
      <p:grpSpPr>
        <a:xfrm>
          <a:off x="0" y="0"/>
          <a:ext cx="0" cy="0"/>
          <a:chOff x="0" y="0"/>
          <a:chExt cx="0" cy="0"/>
        </a:xfrm>
      </p:grpSpPr>
      <p:sp>
        <p:nvSpPr>
          <p:cNvPr id="258" name="Google Shape;258;g485f2b5f92_2_14:notes"/>
          <p:cNvSpPr/>
          <p:nvPr>
            <p:ph idx="2" type="sldImg"/>
          </p:nvPr>
        </p:nvSpPr>
        <p:spPr>
          <a:xfrm>
            <a:off x="1028991" y="685800"/>
            <a:ext cx="48006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485f2b5f92_2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7" name="Shape 267"/>
        <p:cNvGrpSpPr/>
        <p:nvPr/>
      </p:nvGrpSpPr>
      <p:grpSpPr>
        <a:xfrm>
          <a:off x="0" y="0"/>
          <a:ext cx="0" cy="0"/>
          <a:chOff x="0" y="0"/>
          <a:chExt cx="0" cy="0"/>
        </a:xfrm>
      </p:grpSpPr>
      <p:sp>
        <p:nvSpPr>
          <p:cNvPr id="268" name="Google Shape;268;g485f2b5f92_3_6:notes"/>
          <p:cNvSpPr/>
          <p:nvPr>
            <p:ph idx="2" type="sldImg"/>
          </p:nvPr>
        </p:nvSpPr>
        <p:spPr>
          <a:xfrm>
            <a:off x="1028991" y="685800"/>
            <a:ext cx="48006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485f2b5f92_3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4" name="Shape 274"/>
        <p:cNvGrpSpPr/>
        <p:nvPr/>
      </p:nvGrpSpPr>
      <p:grpSpPr>
        <a:xfrm>
          <a:off x="0" y="0"/>
          <a:ext cx="0" cy="0"/>
          <a:chOff x="0" y="0"/>
          <a:chExt cx="0" cy="0"/>
        </a:xfrm>
      </p:grpSpPr>
      <p:sp>
        <p:nvSpPr>
          <p:cNvPr id="275" name="Google Shape;275;g485f2b5f92_0_719:notes"/>
          <p:cNvSpPr/>
          <p:nvPr>
            <p:ph idx="2" type="sldImg"/>
          </p:nvPr>
        </p:nvSpPr>
        <p:spPr>
          <a:xfrm>
            <a:off x="1028991" y="685800"/>
            <a:ext cx="48006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485f2b5f92_0_7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4" name="Shape 284"/>
        <p:cNvGrpSpPr/>
        <p:nvPr/>
      </p:nvGrpSpPr>
      <p:grpSpPr>
        <a:xfrm>
          <a:off x="0" y="0"/>
          <a:ext cx="0" cy="0"/>
          <a:chOff x="0" y="0"/>
          <a:chExt cx="0" cy="0"/>
        </a:xfrm>
      </p:grpSpPr>
      <p:sp>
        <p:nvSpPr>
          <p:cNvPr id="285" name="Google Shape;285;g4972a62781_0_31:notes"/>
          <p:cNvSpPr/>
          <p:nvPr>
            <p:ph idx="2" type="sldImg"/>
          </p:nvPr>
        </p:nvSpPr>
        <p:spPr>
          <a:xfrm>
            <a:off x="1028991" y="685800"/>
            <a:ext cx="48006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4972a62781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 name="Shape 94"/>
        <p:cNvGrpSpPr/>
        <p:nvPr/>
      </p:nvGrpSpPr>
      <p:grpSpPr>
        <a:xfrm>
          <a:off x="0" y="0"/>
          <a:ext cx="0" cy="0"/>
          <a:chOff x="0" y="0"/>
          <a:chExt cx="0" cy="0"/>
        </a:xfrm>
      </p:grpSpPr>
      <p:sp>
        <p:nvSpPr>
          <p:cNvPr id="95" name="Google Shape;95;g485f2b5f92_0_579:notes"/>
          <p:cNvSpPr/>
          <p:nvPr>
            <p:ph idx="2" type="sldImg"/>
          </p:nvPr>
        </p:nvSpPr>
        <p:spPr>
          <a:xfrm>
            <a:off x="1028991" y="685800"/>
            <a:ext cx="48006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485f2b5f92_0_5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2" name="Shape 292"/>
        <p:cNvGrpSpPr/>
        <p:nvPr/>
      </p:nvGrpSpPr>
      <p:grpSpPr>
        <a:xfrm>
          <a:off x="0" y="0"/>
          <a:ext cx="0" cy="0"/>
          <a:chOff x="0" y="0"/>
          <a:chExt cx="0" cy="0"/>
        </a:xfrm>
      </p:grpSpPr>
      <p:sp>
        <p:nvSpPr>
          <p:cNvPr id="293" name="Google Shape;293;g4972a62781_0_39:notes"/>
          <p:cNvSpPr/>
          <p:nvPr>
            <p:ph idx="2" type="sldImg"/>
          </p:nvPr>
        </p:nvSpPr>
        <p:spPr>
          <a:xfrm>
            <a:off x="1028991" y="685800"/>
            <a:ext cx="48006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4972a62781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9" name="Shape 299"/>
        <p:cNvGrpSpPr/>
        <p:nvPr/>
      </p:nvGrpSpPr>
      <p:grpSpPr>
        <a:xfrm>
          <a:off x="0" y="0"/>
          <a:ext cx="0" cy="0"/>
          <a:chOff x="0" y="0"/>
          <a:chExt cx="0" cy="0"/>
        </a:xfrm>
      </p:grpSpPr>
      <p:sp>
        <p:nvSpPr>
          <p:cNvPr id="300" name="Google Shape;300;g4972a62781_0_7:notes"/>
          <p:cNvSpPr/>
          <p:nvPr>
            <p:ph idx="2" type="sldImg"/>
          </p:nvPr>
        </p:nvSpPr>
        <p:spPr>
          <a:xfrm>
            <a:off x="1028991" y="685800"/>
            <a:ext cx="48006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4972a62781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7" name="Shape 307"/>
        <p:cNvGrpSpPr/>
        <p:nvPr/>
      </p:nvGrpSpPr>
      <p:grpSpPr>
        <a:xfrm>
          <a:off x="0" y="0"/>
          <a:ext cx="0" cy="0"/>
          <a:chOff x="0" y="0"/>
          <a:chExt cx="0" cy="0"/>
        </a:xfrm>
      </p:grpSpPr>
      <p:sp>
        <p:nvSpPr>
          <p:cNvPr id="308" name="Google Shape;308;g4972a62781_0_16:notes"/>
          <p:cNvSpPr/>
          <p:nvPr>
            <p:ph idx="2" type="sldImg"/>
          </p:nvPr>
        </p:nvSpPr>
        <p:spPr>
          <a:xfrm>
            <a:off x="1028991" y="685800"/>
            <a:ext cx="48006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4972a62781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5" name="Shape 315"/>
        <p:cNvGrpSpPr/>
        <p:nvPr/>
      </p:nvGrpSpPr>
      <p:grpSpPr>
        <a:xfrm>
          <a:off x="0" y="0"/>
          <a:ext cx="0" cy="0"/>
          <a:chOff x="0" y="0"/>
          <a:chExt cx="0" cy="0"/>
        </a:xfrm>
      </p:grpSpPr>
      <p:sp>
        <p:nvSpPr>
          <p:cNvPr id="316" name="Google Shape;316;g4972a62781_0_23:notes"/>
          <p:cNvSpPr/>
          <p:nvPr>
            <p:ph idx="2" type="sldImg"/>
          </p:nvPr>
        </p:nvSpPr>
        <p:spPr>
          <a:xfrm>
            <a:off x="1028991" y="685800"/>
            <a:ext cx="48006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4972a62781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2" name="Shape 322"/>
        <p:cNvGrpSpPr/>
        <p:nvPr/>
      </p:nvGrpSpPr>
      <p:grpSpPr>
        <a:xfrm>
          <a:off x="0" y="0"/>
          <a:ext cx="0" cy="0"/>
          <a:chOff x="0" y="0"/>
          <a:chExt cx="0" cy="0"/>
        </a:xfrm>
      </p:grpSpPr>
      <p:sp>
        <p:nvSpPr>
          <p:cNvPr id="323" name="Google Shape;323;g4972a62781_0_46:notes"/>
          <p:cNvSpPr/>
          <p:nvPr>
            <p:ph idx="2" type="sldImg"/>
          </p:nvPr>
        </p:nvSpPr>
        <p:spPr>
          <a:xfrm>
            <a:off x="1028991" y="685800"/>
            <a:ext cx="48006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4972a62781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 name="Shape 100"/>
        <p:cNvGrpSpPr/>
        <p:nvPr/>
      </p:nvGrpSpPr>
      <p:grpSpPr>
        <a:xfrm>
          <a:off x="0" y="0"/>
          <a:ext cx="0" cy="0"/>
          <a:chOff x="0" y="0"/>
          <a:chExt cx="0" cy="0"/>
        </a:xfrm>
      </p:grpSpPr>
      <p:sp>
        <p:nvSpPr>
          <p:cNvPr id="101" name="Google Shape;101;g485f2b5f92_0_591:notes"/>
          <p:cNvSpPr/>
          <p:nvPr>
            <p:ph idx="2" type="sldImg"/>
          </p:nvPr>
        </p:nvSpPr>
        <p:spPr>
          <a:xfrm>
            <a:off x="1028991" y="685800"/>
            <a:ext cx="48006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485f2b5f92_0_5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 name="Shape 107"/>
        <p:cNvGrpSpPr/>
        <p:nvPr/>
      </p:nvGrpSpPr>
      <p:grpSpPr>
        <a:xfrm>
          <a:off x="0" y="0"/>
          <a:ext cx="0" cy="0"/>
          <a:chOff x="0" y="0"/>
          <a:chExt cx="0" cy="0"/>
        </a:xfrm>
      </p:grpSpPr>
      <p:sp>
        <p:nvSpPr>
          <p:cNvPr id="108" name="Google Shape;108;g485f2b5f92_0_597:notes"/>
          <p:cNvSpPr/>
          <p:nvPr>
            <p:ph idx="2" type="sldImg"/>
          </p:nvPr>
        </p:nvSpPr>
        <p:spPr>
          <a:xfrm>
            <a:off x="1028991" y="685800"/>
            <a:ext cx="48006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485f2b5f92_0_5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 name="Shape 112"/>
        <p:cNvGrpSpPr/>
        <p:nvPr/>
      </p:nvGrpSpPr>
      <p:grpSpPr>
        <a:xfrm>
          <a:off x="0" y="0"/>
          <a:ext cx="0" cy="0"/>
          <a:chOff x="0" y="0"/>
          <a:chExt cx="0" cy="0"/>
        </a:xfrm>
      </p:grpSpPr>
      <p:sp>
        <p:nvSpPr>
          <p:cNvPr id="113" name="Google Shape;113;g485f2b5f92_0_601:notes"/>
          <p:cNvSpPr/>
          <p:nvPr>
            <p:ph idx="2" type="sldImg"/>
          </p:nvPr>
        </p:nvSpPr>
        <p:spPr>
          <a:xfrm>
            <a:off x="1028991" y="685800"/>
            <a:ext cx="48006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485f2b5f92_0_6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 name="Shape 118"/>
        <p:cNvGrpSpPr/>
        <p:nvPr/>
      </p:nvGrpSpPr>
      <p:grpSpPr>
        <a:xfrm>
          <a:off x="0" y="0"/>
          <a:ext cx="0" cy="0"/>
          <a:chOff x="0" y="0"/>
          <a:chExt cx="0" cy="0"/>
        </a:xfrm>
      </p:grpSpPr>
      <p:sp>
        <p:nvSpPr>
          <p:cNvPr id="119" name="Google Shape;119;g485f2b5f92_0_611:notes"/>
          <p:cNvSpPr/>
          <p:nvPr>
            <p:ph idx="2" type="sldImg"/>
          </p:nvPr>
        </p:nvSpPr>
        <p:spPr>
          <a:xfrm>
            <a:off x="1028991" y="685800"/>
            <a:ext cx="48006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485f2b5f92_0_6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6" name="Shape 126"/>
        <p:cNvGrpSpPr/>
        <p:nvPr/>
      </p:nvGrpSpPr>
      <p:grpSpPr>
        <a:xfrm>
          <a:off x="0" y="0"/>
          <a:ext cx="0" cy="0"/>
          <a:chOff x="0" y="0"/>
          <a:chExt cx="0" cy="0"/>
        </a:xfrm>
      </p:grpSpPr>
      <p:sp>
        <p:nvSpPr>
          <p:cNvPr id="127" name="Google Shape;127;g485f2b5f92_0_605:notes"/>
          <p:cNvSpPr/>
          <p:nvPr>
            <p:ph idx="2" type="sldImg"/>
          </p:nvPr>
        </p:nvSpPr>
        <p:spPr>
          <a:xfrm>
            <a:off x="1028991" y="685800"/>
            <a:ext cx="48006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485f2b5f92_0_6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9" name="Shape 139"/>
        <p:cNvGrpSpPr/>
        <p:nvPr/>
      </p:nvGrpSpPr>
      <p:grpSpPr>
        <a:xfrm>
          <a:off x="0" y="0"/>
          <a:ext cx="0" cy="0"/>
          <a:chOff x="0" y="0"/>
          <a:chExt cx="0" cy="0"/>
        </a:xfrm>
      </p:grpSpPr>
      <p:sp>
        <p:nvSpPr>
          <p:cNvPr id="140" name="Google Shape;140;g485f2b5f92_0_620:notes"/>
          <p:cNvSpPr/>
          <p:nvPr>
            <p:ph idx="2" type="sldImg"/>
          </p:nvPr>
        </p:nvSpPr>
        <p:spPr>
          <a:xfrm>
            <a:off x="1028991" y="685800"/>
            <a:ext cx="48006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485f2b5f92_0_6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dk1"/>
        </a:solidFill>
      </p:bgPr>
    </p:bg>
    <p:spTree>
      <p:nvGrpSpPr>
        <p:cNvPr id="9" name="Shape 9"/>
        <p:cNvGrpSpPr/>
        <p:nvPr/>
      </p:nvGrpSpPr>
      <p:grpSpPr>
        <a:xfrm>
          <a:off x="0" y="0"/>
          <a:ext cx="0" cy="0"/>
          <a:chOff x="0" y="0"/>
          <a:chExt cx="0" cy="0"/>
        </a:xfrm>
      </p:grpSpPr>
      <p:grpSp>
        <p:nvGrpSpPr>
          <p:cNvPr id="10" name="Google Shape;10;p2"/>
          <p:cNvGrpSpPr/>
          <p:nvPr/>
        </p:nvGrpSpPr>
        <p:grpSpPr>
          <a:xfrm>
            <a:off x="8403565" y="9"/>
            <a:ext cx="4196871" cy="3552889"/>
            <a:chOff x="6098378" y="5"/>
            <a:chExt cx="3045625" cy="2030570"/>
          </a:xfrm>
        </p:grpSpPr>
        <p:sp>
          <p:nvSpPr>
            <p:cNvPr id="11" name="Google Shape;11;p2"/>
            <p:cNvSpPr/>
            <p:nvPr/>
          </p:nvSpPr>
          <p:spPr>
            <a:xfrm>
              <a:off x="8128803" y="16"/>
              <a:ext cx="1015200" cy="1015200"/>
            </a:xfrm>
            <a:prstGeom prst="rect">
              <a:avLst/>
            </a:prstGeom>
            <a:solidFill>
              <a:schemeClr val="accent1"/>
            </a:solidFill>
            <a:ln>
              <a:noFill/>
            </a:ln>
          </p:spPr>
          <p:txBody>
            <a:bodyPr anchorCtr="0" anchor="ctr" bIns="114650" lIns="114650" spcFirstLastPara="1" rIns="114650" wrap="square" tIns="114650">
              <a:noAutofit/>
            </a:bodyPr>
            <a:lstStyle/>
            <a:p>
              <a:pPr indent="0" lvl="0" marL="0" rtl="0" algn="l">
                <a:spcBef>
                  <a:spcPts val="0"/>
                </a:spcBef>
                <a:spcAft>
                  <a:spcPts val="0"/>
                </a:spcAft>
                <a:buNone/>
              </a:pPr>
              <a:r>
                <a:t/>
              </a:r>
              <a:endParaRPr/>
            </a:p>
          </p:txBody>
        </p:sp>
        <p:sp>
          <p:nvSpPr>
            <p:cNvPr id="12" name="Google Shape;12;p2"/>
            <p:cNvSpPr/>
            <p:nvPr/>
          </p:nvSpPr>
          <p:spPr>
            <a:xfrm flipH="1">
              <a:off x="7113463" y="5"/>
              <a:ext cx="1015200" cy="1015200"/>
            </a:xfrm>
            <a:prstGeom prst="rtTriangle">
              <a:avLst/>
            </a:prstGeom>
            <a:solidFill>
              <a:schemeClr val="accent2"/>
            </a:solidFill>
            <a:ln>
              <a:noFill/>
            </a:ln>
          </p:spPr>
          <p:txBody>
            <a:bodyPr anchorCtr="0" anchor="ctr" bIns="114650" lIns="114650" spcFirstLastPara="1" rIns="114650" wrap="square" tIns="114650">
              <a:noAutofit/>
            </a:bodyPr>
            <a:lstStyle/>
            <a:p>
              <a:pPr indent="0" lvl="0" marL="0" rtl="0" algn="l">
                <a:spcBef>
                  <a:spcPts val="0"/>
                </a:spcBef>
                <a:spcAft>
                  <a:spcPts val="0"/>
                </a:spcAft>
                <a:buNone/>
              </a:pPr>
              <a:r>
                <a:t/>
              </a:r>
              <a:endParaRPr/>
            </a:p>
          </p:txBody>
        </p:sp>
        <p:sp>
          <p:nvSpPr>
            <p:cNvPr id="13" name="Google Shape;13;p2"/>
            <p:cNvSpPr/>
            <p:nvPr/>
          </p:nvSpPr>
          <p:spPr>
            <a:xfrm flipH="1" rot="10800000">
              <a:off x="7113588" y="107"/>
              <a:ext cx="1015200" cy="1015200"/>
            </a:xfrm>
            <a:prstGeom prst="rtTriangle">
              <a:avLst/>
            </a:prstGeom>
            <a:solidFill>
              <a:schemeClr val="accent6"/>
            </a:solidFill>
            <a:ln>
              <a:noFill/>
            </a:ln>
          </p:spPr>
          <p:txBody>
            <a:bodyPr anchorCtr="0" anchor="ctr" bIns="114650" lIns="114650" spcFirstLastPara="1" rIns="114650" wrap="square" tIns="114650">
              <a:noAutofit/>
            </a:bodyPr>
            <a:lstStyle/>
            <a:p>
              <a:pPr indent="0" lvl="0" marL="0" rtl="0" algn="l">
                <a:spcBef>
                  <a:spcPts val="0"/>
                </a:spcBef>
                <a:spcAft>
                  <a:spcPts val="0"/>
                </a:spcAft>
                <a:buNone/>
              </a:pPr>
              <a:r>
                <a:t/>
              </a:r>
              <a:endParaRPr/>
            </a:p>
          </p:txBody>
        </p:sp>
        <p:sp>
          <p:nvSpPr>
            <p:cNvPr id="14" name="Google Shape;14;p2"/>
            <p:cNvSpPr/>
            <p:nvPr/>
          </p:nvSpPr>
          <p:spPr>
            <a:xfrm rot="10800000">
              <a:off x="6098378" y="97"/>
              <a:ext cx="1015200" cy="1015200"/>
            </a:xfrm>
            <a:prstGeom prst="rtTriangle">
              <a:avLst/>
            </a:prstGeom>
            <a:solidFill>
              <a:schemeClr val="accent1"/>
            </a:solidFill>
            <a:ln>
              <a:noFill/>
            </a:ln>
          </p:spPr>
          <p:txBody>
            <a:bodyPr anchorCtr="0" anchor="ctr" bIns="114650" lIns="114650" spcFirstLastPara="1" rIns="114650" wrap="square" tIns="114650">
              <a:noAutofit/>
            </a:bodyPr>
            <a:lstStyle/>
            <a:p>
              <a:pPr indent="0" lvl="0" marL="0" rtl="0" algn="l">
                <a:spcBef>
                  <a:spcPts val="0"/>
                </a:spcBef>
                <a:spcAft>
                  <a:spcPts val="0"/>
                </a:spcAft>
                <a:buNone/>
              </a:pPr>
              <a:r>
                <a:t/>
              </a:r>
              <a:endParaRPr/>
            </a:p>
          </p:txBody>
        </p:sp>
        <p:sp>
          <p:nvSpPr>
            <p:cNvPr id="15" name="Google Shape;15;p2"/>
            <p:cNvSpPr/>
            <p:nvPr/>
          </p:nvSpPr>
          <p:spPr>
            <a:xfrm rot="10800000">
              <a:off x="8128789" y="1015375"/>
              <a:ext cx="1015200" cy="1015200"/>
            </a:xfrm>
            <a:prstGeom prst="rtTriangle">
              <a:avLst/>
            </a:prstGeom>
            <a:solidFill>
              <a:schemeClr val="accent6"/>
            </a:solidFill>
            <a:ln>
              <a:noFill/>
            </a:ln>
          </p:spPr>
          <p:txBody>
            <a:bodyPr anchorCtr="0" anchor="ctr" bIns="114650" lIns="114650" spcFirstLastPara="1" rIns="114650" wrap="square" tIns="114650">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824154" y="3106251"/>
            <a:ext cx="11329500" cy="1467900"/>
          </a:xfrm>
          <a:prstGeom prst="rect">
            <a:avLst/>
          </a:prstGeom>
        </p:spPr>
        <p:txBody>
          <a:bodyPr anchorCtr="0" anchor="b" bIns="114650" lIns="114650" spcFirstLastPara="1" rIns="114650" wrap="square" tIns="114650"/>
          <a:lstStyle>
            <a:lvl1pPr lvl="0">
              <a:spcBef>
                <a:spcPts val="0"/>
              </a:spcBef>
              <a:spcAft>
                <a:spcPts val="0"/>
              </a:spcAft>
              <a:buClr>
                <a:schemeClr val="lt1"/>
              </a:buClr>
              <a:buSzPts val="5300"/>
              <a:buNone/>
              <a:defRPr sz="5300">
                <a:solidFill>
                  <a:schemeClr val="lt1"/>
                </a:solidFill>
              </a:defRPr>
            </a:lvl1pPr>
            <a:lvl2pPr lvl="1">
              <a:spcBef>
                <a:spcPts val="0"/>
              </a:spcBef>
              <a:spcAft>
                <a:spcPts val="0"/>
              </a:spcAft>
              <a:buClr>
                <a:schemeClr val="lt1"/>
              </a:buClr>
              <a:buSzPts val="5300"/>
              <a:buNone/>
              <a:defRPr sz="5300">
                <a:solidFill>
                  <a:schemeClr val="lt1"/>
                </a:solidFill>
              </a:defRPr>
            </a:lvl2pPr>
            <a:lvl3pPr lvl="2">
              <a:spcBef>
                <a:spcPts val="0"/>
              </a:spcBef>
              <a:spcAft>
                <a:spcPts val="0"/>
              </a:spcAft>
              <a:buClr>
                <a:schemeClr val="lt1"/>
              </a:buClr>
              <a:buSzPts val="5300"/>
              <a:buNone/>
              <a:defRPr sz="5300">
                <a:solidFill>
                  <a:schemeClr val="lt1"/>
                </a:solidFill>
              </a:defRPr>
            </a:lvl3pPr>
            <a:lvl4pPr lvl="3">
              <a:spcBef>
                <a:spcPts val="0"/>
              </a:spcBef>
              <a:spcAft>
                <a:spcPts val="0"/>
              </a:spcAft>
              <a:buClr>
                <a:schemeClr val="lt1"/>
              </a:buClr>
              <a:buSzPts val="5300"/>
              <a:buNone/>
              <a:defRPr sz="5300">
                <a:solidFill>
                  <a:schemeClr val="lt1"/>
                </a:solidFill>
              </a:defRPr>
            </a:lvl4pPr>
            <a:lvl5pPr lvl="4">
              <a:spcBef>
                <a:spcPts val="0"/>
              </a:spcBef>
              <a:spcAft>
                <a:spcPts val="0"/>
              </a:spcAft>
              <a:buClr>
                <a:schemeClr val="lt1"/>
              </a:buClr>
              <a:buSzPts val="5300"/>
              <a:buNone/>
              <a:defRPr sz="5300">
                <a:solidFill>
                  <a:schemeClr val="lt1"/>
                </a:solidFill>
              </a:defRPr>
            </a:lvl5pPr>
            <a:lvl6pPr lvl="5">
              <a:spcBef>
                <a:spcPts val="0"/>
              </a:spcBef>
              <a:spcAft>
                <a:spcPts val="0"/>
              </a:spcAft>
              <a:buClr>
                <a:schemeClr val="lt1"/>
              </a:buClr>
              <a:buSzPts val="5300"/>
              <a:buNone/>
              <a:defRPr sz="5300">
                <a:solidFill>
                  <a:schemeClr val="lt1"/>
                </a:solidFill>
              </a:defRPr>
            </a:lvl6pPr>
            <a:lvl7pPr lvl="6">
              <a:spcBef>
                <a:spcPts val="0"/>
              </a:spcBef>
              <a:spcAft>
                <a:spcPts val="0"/>
              </a:spcAft>
              <a:buClr>
                <a:schemeClr val="lt1"/>
              </a:buClr>
              <a:buSzPts val="5300"/>
              <a:buNone/>
              <a:defRPr sz="5300">
                <a:solidFill>
                  <a:schemeClr val="lt1"/>
                </a:solidFill>
              </a:defRPr>
            </a:lvl7pPr>
            <a:lvl8pPr lvl="7">
              <a:spcBef>
                <a:spcPts val="0"/>
              </a:spcBef>
              <a:spcAft>
                <a:spcPts val="0"/>
              </a:spcAft>
              <a:buClr>
                <a:schemeClr val="lt1"/>
              </a:buClr>
              <a:buSzPts val="5300"/>
              <a:buNone/>
              <a:defRPr sz="5300">
                <a:solidFill>
                  <a:schemeClr val="lt1"/>
                </a:solidFill>
              </a:defRPr>
            </a:lvl8pPr>
            <a:lvl9pPr lvl="8">
              <a:spcBef>
                <a:spcPts val="0"/>
              </a:spcBef>
              <a:spcAft>
                <a:spcPts val="0"/>
              </a:spcAft>
              <a:buClr>
                <a:schemeClr val="lt1"/>
              </a:buClr>
              <a:buSzPts val="5300"/>
              <a:buNone/>
              <a:defRPr sz="5300">
                <a:solidFill>
                  <a:schemeClr val="lt1"/>
                </a:solidFill>
              </a:defRPr>
            </a:lvl9pPr>
          </a:lstStyle>
          <a:p/>
        </p:txBody>
      </p:sp>
      <p:sp>
        <p:nvSpPr>
          <p:cNvPr id="17" name="Google Shape;17;p2"/>
          <p:cNvSpPr txBox="1"/>
          <p:nvPr>
            <p:ph idx="1" type="subTitle"/>
          </p:nvPr>
        </p:nvSpPr>
        <p:spPr>
          <a:xfrm>
            <a:off x="824137" y="4752254"/>
            <a:ext cx="11329500" cy="757500"/>
          </a:xfrm>
          <a:prstGeom prst="rect">
            <a:avLst/>
          </a:prstGeom>
        </p:spPr>
        <p:txBody>
          <a:bodyPr anchorCtr="0" anchor="t" bIns="114650" lIns="114650" spcFirstLastPara="1" rIns="114650" wrap="square" tIns="114650"/>
          <a:lstStyle>
            <a:lvl1pPr lvl="0">
              <a:lnSpc>
                <a:spcPct val="100000"/>
              </a:lnSpc>
              <a:spcBef>
                <a:spcPts val="0"/>
              </a:spcBef>
              <a:spcAft>
                <a:spcPts val="0"/>
              </a:spcAft>
              <a:buClr>
                <a:schemeClr val="lt1"/>
              </a:buClr>
              <a:buSzPts val="2600"/>
              <a:buNone/>
              <a:defRPr sz="2600">
                <a:solidFill>
                  <a:schemeClr val="lt1"/>
                </a:solidFill>
              </a:defRPr>
            </a:lvl1pPr>
            <a:lvl2pPr lvl="1">
              <a:lnSpc>
                <a:spcPct val="100000"/>
              </a:lnSpc>
              <a:spcBef>
                <a:spcPts val="0"/>
              </a:spcBef>
              <a:spcAft>
                <a:spcPts val="0"/>
              </a:spcAft>
              <a:buClr>
                <a:schemeClr val="lt1"/>
              </a:buClr>
              <a:buSzPts val="2600"/>
              <a:buNone/>
              <a:defRPr sz="2600">
                <a:solidFill>
                  <a:schemeClr val="lt1"/>
                </a:solidFill>
              </a:defRPr>
            </a:lvl2pPr>
            <a:lvl3pPr lvl="2">
              <a:lnSpc>
                <a:spcPct val="100000"/>
              </a:lnSpc>
              <a:spcBef>
                <a:spcPts val="0"/>
              </a:spcBef>
              <a:spcAft>
                <a:spcPts val="0"/>
              </a:spcAft>
              <a:buClr>
                <a:schemeClr val="lt1"/>
              </a:buClr>
              <a:buSzPts val="2600"/>
              <a:buNone/>
              <a:defRPr sz="2600">
                <a:solidFill>
                  <a:schemeClr val="lt1"/>
                </a:solidFill>
              </a:defRPr>
            </a:lvl3pPr>
            <a:lvl4pPr lvl="3">
              <a:lnSpc>
                <a:spcPct val="100000"/>
              </a:lnSpc>
              <a:spcBef>
                <a:spcPts val="0"/>
              </a:spcBef>
              <a:spcAft>
                <a:spcPts val="0"/>
              </a:spcAft>
              <a:buClr>
                <a:schemeClr val="lt1"/>
              </a:buClr>
              <a:buSzPts val="2600"/>
              <a:buNone/>
              <a:defRPr sz="2600">
                <a:solidFill>
                  <a:schemeClr val="lt1"/>
                </a:solidFill>
              </a:defRPr>
            </a:lvl4pPr>
            <a:lvl5pPr lvl="4">
              <a:lnSpc>
                <a:spcPct val="100000"/>
              </a:lnSpc>
              <a:spcBef>
                <a:spcPts val="0"/>
              </a:spcBef>
              <a:spcAft>
                <a:spcPts val="0"/>
              </a:spcAft>
              <a:buClr>
                <a:schemeClr val="lt1"/>
              </a:buClr>
              <a:buSzPts val="2600"/>
              <a:buNone/>
              <a:defRPr sz="2600">
                <a:solidFill>
                  <a:schemeClr val="lt1"/>
                </a:solidFill>
              </a:defRPr>
            </a:lvl5pPr>
            <a:lvl6pPr lvl="5">
              <a:lnSpc>
                <a:spcPct val="100000"/>
              </a:lnSpc>
              <a:spcBef>
                <a:spcPts val="0"/>
              </a:spcBef>
              <a:spcAft>
                <a:spcPts val="0"/>
              </a:spcAft>
              <a:buClr>
                <a:schemeClr val="lt1"/>
              </a:buClr>
              <a:buSzPts val="2600"/>
              <a:buNone/>
              <a:defRPr sz="2600">
                <a:solidFill>
                  <a:schemeClr val="lt1"/>
                </a:solidFill>
              </a:defRPr>
            </a:lvl6pPr>
            <a:lvl7pPr lvl="6">
              <a:lnSpc>
                <a:spcPct val="100000"/>
              </a:lnSpc>
              <a:spcBef>
                <a:spcPts val="0"/>
              </a:spcBef>
              <a:spcAft>
                <a:spcPts val="0"/>
              </a:spcAft>
              <a:buClr>
                <a:schemeClr val="lt1"/>
              </a:buClr>
              <a:buSzPts val="2600"/>
              <a:buNone/>
              <a:defRPr sz="2600">
                <a:solidFill>
                  <a:schemeClr val="lt1"/>
                </a:solidFill>
              </a:defRPr>
            </a:lvl7pPr>
            <a:lvl8pPr lvl="7">
              <a:lnSpc>
                <a:spcPct val="100000"/>
              </a:lnSpc>
              <a:spcBef>
                <a:spcPts val="0"/>
              </a:spcBef>
              <a:spcAft>
                <a:spcPts val="0"/>
              </a:spcAft>
              <a:buClr>
                <a:schemeClr val="lt1"/>
              </a:buClr>
              <a:buSzPts val="2600"/>
              <a:buNone/>
              <a:defRPr sz="2600">
                <a:solidFill>
                  <a:schemeClr val="lt1"/>
                </a:solidFill>
              </a:defRPr>
            </a:lvl8pPr>
            <a:lvl9pPr lvl="8">
              <a:lnSpc>
                <a:spcPct val="100000"/>
              </a:lnSpc>
              <a:spcBef>
                <a:spcPts val="0"/>
              </a:spcBef>
              <a:spcAft>
                <a:spcPts val="0"/>
              </a:spcAft>
              <a:buClr>
                <a:schemeClr val="lt1"/>
              </a:buClr>
              <a:buSzPts val="2600"/>
              <a:buNone/>
              <a:defRPr sz="2600">
                <a:solidFill>
                  <a:schemeClr val="lt1"/>
                </a:solidFill>
              </a:defRPr>
            </a:lvl9pPr>
          </a:lstStyle>
          <a:p/>
        </p:txBody>
      </p:sp>
      <p:sp>
        <p:nvSpPr>
          <p:cNvPr id="18" name="Google Shape;18;p2"/>
          <p:cNvSpPr txBox="1"/>
          <p:nvPr>
            <p:ph idx="12" type="sldNum"/>
          </p:nvPr>
        </p:nvSpPr>
        <p:spPr>
          <a:xfrm>
            <a:off x="11658075" y="8138566"/>
            <a:ext cx="756000" cy="688800"/>
          </a:xfrm>
          <a:prstGeom prst="rect">
            <a:avLst/>
          </a:prstGeom>
        </p:spPr>
        <p:txBody>
          <a:bodyPr anchorCtr="0" anchor="ctr" bIns="114650" lIns="114650" spcFirstLastPara="1" rIns="114650" wrap="square" tIns="11465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dk1"/>
        </a:solidFill>
      </p:bgPr>
    </p:bg>
    <p:spTree>
      <p:nvGrpSpPr>
        <p:cNvPr id="69" name="Shape 69"/>
        <p:cNvGrpSpPr/>
        <p:nvPr/>
      </p:nvGrpSpPr>
      <p:grpSpPr>
        <a:xfrm>
          <a:off x="0" y="0"/>
          <a:ext cx="0" cy="0"/>
          <a:chOff x="0" y="0"/>
          <a:chExt cx="0" cy="0"/>
        </a:xfrm>
      </p:grpSpPr>
      <p:grpSp>
        <p:nvGrpSpPr>
          <p:cNvPr id="70" name="Google Shape;70;p11"/>
          <p:cNvGrpSpPr/>
          <p:nvPr/>
        </p:nvGrpSpPr>
        <p:grpSpPr>
          <a:xfrm>
            <a:off x="8403565" y="9"/>
            <a:ext cx="4196871" cy="3552889"/>
            <a:chOff x="6098378" y="5"/>
            <a:chExt cx="3045625" cy="2030570"/>
          </a:xfrm>
        </p:grpSpPr>
        <p:sp>
          <p:nvSpPr>
            <p:cNvPr id="71" name="Google Shape;71;p11"/>
            <p:cNvSpPr/>
            <p:nvPr/>
          </p:nvSpPr>
          <p:spPr>
            <a:xfrm>
              <a:off x="8128803" y="16"/>
              <a:ext cx="1015200" cy="1015200"/>
            </a:xfrm>
            <a:prstGeom prst="rect">
              <a:avLst/>
            </a:prstGeom>
            <a:solidFill>
              <a:schemeClr val="accent1"/>
            </a:solidFill>
            <a:ln>
              <a:noFill/>
            </a:ln>
          </p:spPr>
          <p:txBody>
            <a:bodyPr anchorCtr="0" anchor="ctr" bIns="114650" lIns="114650" spcFirstLastPara="1" rIns="114650" wrap="square" tIns="114650">
              <a:noAutofit/>
            </a:bodyPr>
            <a:lstStyle/>
            <a:p>
              <a:pPr indent="0" lvl="0" marL="0" rtl="0" algn="l">
                <a:spcBef>
                  <a:spcPts val="0"/>
                </a:spcBef>
                <a:spcAft>
                  <a:spcPts val="0"/>
                </a:spcAft>
                <a:buNone/>
              </a:pPr>
              <a:r>
                <a:t/>
              </a:r>
              <a:endParaRPr/>
            </a:p>
          </p:txBody>
        </p:sp>
        <p:sp>
          <p:nvSpPr>
            <p:cNvPr id="72" name="Google Shape;72;p11"/>
            <p:cNvSpPr/>
            <p:nvPr/>
          </p:nvSpPr>
          <p:spPr>
            <a:xfrm flipH="1">
              <a:off x="7113463" y="5"/>
              <a:ext cx="1015200" cy="1015200"/>
            </a:xfrm>
            <a:prstGeom prst="rtTriangle">
              <a:avLst/>
            </a:prstGeom>
            <a:solidFill>
              <a:schemeClr val="accent2"/>
            </a:solidFill>
            <a:ln>
              <a:noFill/>
            </a:ln>
          </p:spPr>
          <p:txBody>
            <a:bodyPr anchorCtr="0" anchor="ctr" bIns="114650" lIns="114650" spcFirstLastPara="1" rIns="114650" wrap="square" tIns="114650">
              <a:noAutofit/>
            </a:bodyPr>
            <a:lstStyle/>
            <a:p>
              <a:pPr indent="0" lvl="0" marL="0" rtl="0" algn="l">
                <a:spcBef>
                  <a:spcPts val="0"/>
                </a:spcBef>
                <a:spcAft>
                  <a:spcPts val="0"/>
                </a:spcAft>
                <a:buNone/>
              </a:pPr>
              <a:r>
                <a:t/>
              </a:r>
              <a:endParaRPr/>
            </a:p>
          </p:txBody>
        </p:sp>
        <p:sp>
          <p:nvSpPr>
            <p:cNvPr id="73" name="Google Shape;73;p11"/>
            <p:cNvSpPr/>
            <p:nvPr/>
          </p:nvSpPr>
          <p:spPr>
            <a:xfrm flipH="1" rot="10800000">
              <a:off x="7113588" y="107"/>
              <a:ext cx="1015200" cy="1015200"/>
            </a:xfrm>
            <a:prstGeom prst="rtTriangle">
              <a:avLst/>
            </a:prstGeom>
            <a:solidFill>
              <a:schemeClr val="accent6"/>
            </a:solidFill>
            <a:ln>
              <a:noFill/>
            </a:ln>
          </p:spPr>
          <p:txBody>
            <a:bodyPr anchorCtr="0" anchor="ctr" bIns="114650" lIns="114650" spcFirstLastPara="1" rIns="114650" wrap="square" tIns="114650">
              <a:noAutofit/>
            </a:bodyPr>
            <a:lstStyle/>
            <a:p>
              <a:pPr indent="0" lvl="0" marL="0" rtl="0" algn="l">
                <a:spcBef>
                  <a:spcPts val="0"/>
                </a:spcBef>
                <a:spcAft>
                  <a:spcPts val="0"/>
                </a:spcAft>
                <a:buNone/>
              </a:pPr>
              <a:r>
                <a:t/>
              </a:r>
              <a:endParaRPr/>
            </a:p>
          </p:txBody>
        </p:sp>
        <p:sp>
          <p:nvSpPr>
            <p:cNvPr id="74" name="Google Shape;74;p11"/>
            <p:cNvSpPr/>
            <p:nvPr/>
          </p:nvSpPr>
          <p:spPr>
            <a:xfrm rot="10800000">
              <a:off x="6098378" y="97"/>
              <a:ext cx="1015200" cy="1015200"/>
            </a:xfrm>
            <a:prstGeom prst="rtTriangle">
              <a:avLst/>
            </a:prstGeom>
            <a:solidFill>
              <a:schemeClr val="accent1"/>
            </a:solidFill>
            <a:ln>
              <a:noFill/>
            </a:ln>
          </p:spPr>
          <p:txBody>
            <a:bodyPr anchorCtr="0" anchor="ctr" bIns="114650" lIns="114650" spcFirstLastPara="1" rIns="114650" wrap="square" tIns="114650">
              <a:noAutofit/>
            </a:bodyPr>
            <a:lstStyle/>
            <a:p>
              <a:pPr indent="0" lvl="0" marL="0" rtl="0" algn="l">
                <a:spcBef>
                  <a:spcPts val="0"/>
                </a:spcBef>
                <a:spcAft>
                  <a:spcPts val="0"/>
                </a:spcAft>
                <a:buNone/>
              </a:pPr>
              <a:r>
                <a:t/>
              </a:r>
              <a:endParaRPr/>
            </a:p>
          </p:txBody>
        </p:sp>
        <p:sp>
          <p:nvSpPr>
            <p:cNvPr id="75" name="Google Shape;75;p11"/>
            <p:cNvSpPr/>
            <p:nvPr/>
          </p:nvSpPr>
          <p:spPr>
            <a:xfrm rot="10800000">
              <a:off x="8128789" y="1015375"/>
              <a:ext cx="1015200" cy="1015200"/>
            </a:xfrm>
            <a:prstGeom prst="rtTriangle">
              <a:avLst/>
            </a:prstGeom>
            <a:solidFill>
              <a:schemeClr val="accent6"/>
            </a:solidFill>
            <a:ln>
              <a:noFill/>
            </a:ln>
          </p:spPr>
          <p:txBody>
            <a:bodyPr anchorCtr="0" anchor="ctr" bIns="114650" lIns="114650" spcFirstLastPara="1" rIns="114650" wrap="square" tIns="114650">
              <a:noAutofit/>
            </a:bodyPr>
            <a:lstStyle/>
            <a:p>
              <a:pPr indent="0" lvl="0" marL="0" rtl="0" algn="l">
                <a:spcBef>
                  <a:spcPts val="0"/>
                </a:spcBef>
                <a:spcAft>
                  <a:spcPts val="0"/>
                </a:spcAft>
                <a:buNone/>
              </a:pPr>
              <a:r>
                <a:t/>
              </a:r>
              <a:endParaRPr/>
            </a:p>
          </p:txBody>
        </p:sp>
      </p:grpSp>
      <p:sp>
        <p:nvSpPr>
          <p:cNvPr id="76" name="Google Shape;76;p11"/>
          <p:cNvSpPr txBox="1"/>
          <p:nvPr>
            <p:ph hasCustomPrompt="1" type="title"/>
          </p:nvPr>
        </p:nvSpPr>
        <p:spPr>
          <a:xfrm>
            <a:off x="429508" y="2197813"/>
            <a:ext cx="11741100" cy="3553200"/>
          </a:xfrm>
          <a:prstGeom prst="rect">
            <a:avLst/>
          </a:prstGeom>
        </p:spPr>
        <p:txBody>
          <a:bodyPr anchorCtr="0" anchor="b" bIns="114650" lIns="114650" spcFirstLastPara="1" rIns="114650" wrap="square" tIns="114650"/>
          <a:lstStyle>
            <a:lvl1pPr lvl="0" algn="ctr">
              <a:spcBef>
                <a:spcPts val="0"/>
              </a:spcBef>
              <a:spcAft>
                <a:spcPts val="0"/>
              </a:spcAft>
              <a:buClr>
                <a:schemeClr val="lt1"/>
              </a:buClr>
              <a:buSzPts val="15000"/>
              <a:buNone/>
              <a:defRPr sz="15000">
                <a:solidFill>
                  <a:schemeClr val="lt1"/>
                </a:solidFill>
              </a:defRPr>
            </a:lvl1pPr>
            <a:lvl2pPr lvl="1" algn="ctr">
              <a:spcBef>
                <a:spcPts val="0"/>
              </a:spcBef>
              <a:spcAft>
                <a:spcPts val="0"/>
              </a:spcAft>
              <a:buClr>
                <a:schemeClr val="lt1"/>
              </a:buClr>
              <a:buSzPts val="15000"/>
              <a:buNone/>
              <a:defRPr sz="15000">
                <a:solidFill>
                  <a:schemeClr val="lt1"/>
                </a:solidFill>
              </a:defRPr>
            </a:lvl2pPr>
            <a:lvl3pPr lvl="2" algn="ctr">
              <a:spcBef>
                <a:spcPts val="0"/>
              </a:spcBef>
              <a:spcAft>
                <a:spcPts val="0"/>
              </a:spcAft>
              <a:buClr>
                <a:schemeClr val="lt1"/>
              </a:buClr>
              <a:buSzPts val="15000"/>
              <a:buNone/>
              <a:defRPr sz="15000">
                <a:solidFill>
                  <a:schemeClr val="lt1"/>
                </a:solidFill>
              </a:defRPr>
            </a:lvl3pPr>
            <a:lvl4pPr lvl="3" algn="ctr">
              <a:spcBef>
                <a:spcPts val="0"/>
              </a:spcBef>
              <a:spcAft>
                <a:spcPts val="0"/>
              </a:spcAft>
              <a:buClr>
                <a:schemeClr val="lt1"/>
              </a:buClr>
              <a:buSzPts val="15000"/>
              <a:buNone/>
              <a:defRPr sz="15000">
                <a:solidFill>
                  <a:schemeClr val="lt1"/>
                </a:solidFill>
              </a:defRPr>
            </a:lvl4pPr>
            <a:lvl5pPr lvl="4" algn="ctr">
              <a:spcBef>
                <a:spcPts val="0"/>
              </a:spcBef>
              <a:spcAft>
                <a:spcPts val="0"/>
              </a:spcAft>
              <a:buClr>
                <a:schemeClr val="lt1"/>
              </a:buClr>
              <a:buSzPts val="15000"/>
              <a:buNone/>
              <a:defRPr sz="15000">
                <a:solidFill>
                  <a:schemeClr val="lt1"/>
                </a:solidFill>
              </a:defRPr>
            </a:lvl5pPr>
            <a:lvl6pPr lvl="5" algn="ctr">
              <a:spcBef>
                <a:spcPts val="0"/>
              </a:spcBef>
              <a:spcAft>
                <a:spcPts val="0"/>
              </a:spcAft>
              <a:buClr>
                <a:schemeClr val="lt1"/>
              </a:buClr>
              <a:buSzPts val="15000"/>
              <a:buNone/>
              <a:defRPr sz="15000">
                <a:solidFill>
                  <a:schemeClr val="lt1"/>
                </a:solidFill>
              </a:defRPr>
            </a:lvl6pPr>
            <a:lvl7pPr lvl="6" algn="ctr">
              <a:spcBef>
                <a:spcPts val="0"/>
              </a:spcBef>
              <a:spcAft>
                <a:spcPts val="0"/>
              </a:spcAft>
              <a:buClr>
                <a:schemeClr val="lt1"/>
              </a:buClr>
              <a:buSzPts val="15000"/>
              <a:buNone/>
              <a:defRPr sz="15000">
                <a:solidFill>
                  <a:schemeClr val="lt1"/>
                </a:solidFill>
              </a:defRPr>
            </a:lvl7pPr>
            <a:lvl8pPr lvl="7" algn="ctr">
              <a:spcBef>
                <a:spcPts val="0"/>
              </a:spcBef>
              <a:spcAft>
                <a:spcPts val="0"/>
              </a:spcAft>
              <a:buClr>
                <a:schemeClr val="lt1"/>
              </a:buClr>
              <a:buSzPts val="15000"/>
              <a:buNone/>
              <a:defRPr sz="15000">
                <a:solidFill>
                  <a:schemeClr val="lt1"/>
                </a:solidFill>
              </a:defRPr>
            </a:lvl8pPr>
            <a:lvl9pPr lvl="8" algn="ctr">
              <a:spcBef>
                <a:spcPts val="0"/>
              </a:spcBef>
              <a:spcAft>
                <a:spcPts val="0"/>
              </a:spcAft>
              <a:buClr>
                <a:schemeClr val="lt1"/>
              </a:buClr>
              <a:buSzPts val="15000"/>
              <a:buNone/>
              <a:defRPr sz="15000">
                <a:solidFill>
                  <a:schemeClr val="lt1"/>
                </a:solidFill>
              </a:defRPr>
            </a:lvl9pPr>
          </a:lstStyle>
          <a:p>
            <a:r>
              <a:t>xx%</a:t>
            </a:r>
          </a:p>
        </p:txBody>
      </p:sp>
      <p:sp>
        <p:nvSpPr>
          <p:cNvPr id="77" name="Google Shape;77;p11"/>
          <p:cNvSpPr txBox="1"/>
          <p:nvPr>
            <p:ph idx="1" type="body"/>
          </p:nvPr>
        </p:nvSpPr>
        <p:spPr>
          <a:xfrm>
            <a:off x="429508" y="5895407"/>
            <a:ext cx="11741100" cy="2242800"/>
          </a:xfrm>
          <a:prstGeom prst="rect">
            <a:avLst/>
          </a:prstGeom>
        </p:spPr>
        <p:txBody>
          <a:bodyPr anchorCtr="0" anchor="t" bIns="114650" lIns="114650" spcFirstLastPara="1" rIns="114650" wrap="square" tIns="114650"/>
          <a:lstStyle>
            <a:lvl1pPr indent="-374650" lvl="0" marL="457200" algn="ctr">
              <a:spcBef>
                <a:spcPts val="0"/>
              </a:spcBef>
              <a:spcAft>
                <a:spcPts val="0"/>
              </a:spcAft>
              <a:buClr>
                <a:schemeClr val="lt1"/>
              </a:buClr>
              <a:buSzPts val="2300"/>
              <a:buChar char="●"/>
              <a:defRPr>
                <a:solidFill>
                  <a:schemeClr val="lt1"/>
                </a:solidFill>
              </a:defRPr>
            </a:lvl1pPr>
            <a:lvl2pPr indent="-342900" lvl="1" marL="914400" algn="ctr">
              <a:spcBef>
                <a:spcPts val="2000"/>
              </a:spcBef>
              <a:spcAft>
                <a:spcPts val="0"/>
              </a:spcAft>
              <a:buClr>
                <a:schemeClr val="lt1"/>
              </a:buClr>
              <a:buSzPts val="1800"/>
              <a:buChar char="○"/>
              <a:defRPr>
                <a:solidFill>
                  <a:schemeClr val="lt1"/>
                </a:solidFill>
              </a:defRPr>
            </a:lvl2pPr>
            <a:lvl3pPr indent="-342900" lvl="2" marL="1371600" algn="ctr">
              <a:spcBef>
                <a:spcPts val="2000"/>
              </a:spcBef>
              <a:spcAft>
                <a:spcPts val="0"/>
              </a:spcAft>
              <a:buClr>
                <a:schemeClr val="lt1"/>
              </a:buClr>
              <a:buSzPts val="1800"/>
              <a:buChar char="■"/>
              <a:defRPr>
                <a:solidFill>
                  <a:schemeClr val="lt1"/>
                </a:solidFill>
              </a:defRPr>
            </a:lvl3pPr>
            <a:lvl4pPr indent="-342900" lvl="3" marL="1828800" algn="ctr">
              <a:spcBef>
                <a:spcPts val="2000"/>
              </a:spcBef>
              <a:spcAft>
                <a:spcPts val="0"/>
              </a:spcAft>
              <a:buClr>
                <a:schemeClr val="lt1"/>
              </a:buClr>
              <a:buSzPts val="1800"/>
              <a:buChar char="●"/>
              <a:defRPr>
                <a:solidFill>
                  <a:schemeClr val="lt1"/>
                </a:solidFill>
              </a:defRPr>
            </a:lvl4pPr>
            <a:lvl5pPr indent="-342900" lvl="4" marL="2286000" algn="ctr">
              <a:spcBef>
                <a:spcPts val="2000"/>
              </a:spcBef>
              <a:spcAft>
                <a:spcPts val="0"/>
              </a:spcAft>
              <a:buClr>
                <a:schemeClr val="lt1"/>
              </a:buClr>
              <a:buSzPts val="1800"/>
              <a:buChar char="○"/>
              <a:defRPr>
                <a:solidFill>
                  <a:schemeClr val="lt1"/>
                </a:solidFill>
              </a:defRPr>
            </a:lvl5pPr>
            <a:lvl6pPr indent="-342900" lvl="5" marL="2743200" algn="ctr">
              <a:spcBef>
                <a:spcPts val="2000"/>
              </a:spcBef>
              <a:spcAft>
                <a:spcPts val="0"/>
              </a:spcAft>
              <a:buClr>
                <a:schemeClr val="lt1"/>
              </a:buClr>
              <a:buSzPts val="1800"/>
              <a:buChar char="■"/>
              <a:defRPr>
                <a:solidFill>
                  <a:schemeClr val="lt1"/>
                </a:solidFill>
              </a:defRPr>
            </a:lvl6pPr>
            <a:lvl7pPr indent="-342900" lvl="6" marL="3200400" algn="ctr">
              <a:spcBef>
                <a:spcPts val="2000"/>
              </a:spcBef>
              <a:spcAft>
                <a:spcPts val="0"/>
              </a:spcAft>
              <a:buClr>
                <a:schemeClr val="lt1"/>
              </a:buClr>
              <a:buSzPts val="1800"/>
              <a:buChar char="●"/>
              <a:defRPr>
                <a:solidFill>
                  <a:schemeClr val="lt1"/>
                </a:solidFill>
              </a:defRPr>
            </a:lvl7pPr>
            <a:lvl8pPr indent="-342900" lvl="7" marL="3657600" algn="ctr">
              <a:spcBef>
                <a:spcPts val="2000"/>
              </a:spcBef>
              <a:spcAft>
                <a:spcPts val="0"/>
              </a:spcAft>
              <a:buClr>
                <a:schemeClr val="lt1"/>
              </a:buClr>
              <a:buSzPts val="1800"/>
              <a:buChar char="○"/>
              <a:defRPr>
                <a:solidFill>
                  <a:schemeClr val="lt1"/>
                </a:solidFill>
              </a:defRPr>
            </a:lvl8pPr>
            <a:lvl9pPr indent="-342900" lvl="8" marL="4114800" algn="ctr">
              <a:spcBef>
                <a:spcPts val="2000"/>
              </a:spcBef>
              <a:spcAft>
                <a:spcPts val="2000"/>
              </a:spcAft>
              <a:buClr>
                <a:schemeClr val="lt1"/>
              </a:buClr>
              <a:buSzPts val="1800"/>
              <a:buChar char="■"/>
              <a:defRPr>
                <a:solidFill>
                  <a:schemeClr val="lt1"/>
                </a:solidFill>
              </a:defRPr>
            </a:lvl9pPr>
          </a:lstStyle>
          <a:p/>
        </p:txBody>
      </p:sp>
      <p:sp>
        <p:nvSpPr>
          <p:cNvPr id="78" name="Google Shape;78;p11"/>
          <p:cNvSpPr txBox="1"/>
          <p:nvPr>
            <p:ph idx="12" type="sldNum"/>
          </p:nvPr>
        </p:nvSpPr>
        <p:spPr>
          <a:xfrm>
            <a:off x="11658075" y="8138566"/>
            <a:ext cx="756000" cy="688800"/>
          </a:xfrm>
          <a:prstGeom prst="rect">
            <a:avLst/>
          </a:prstGeom>
        </p:spPr>
        <p:txBody>
          <a:bodyPr anchorCtr="0" anchor="ctr" bIns="114650" lIns="114650" spcFirstLastPara="1" rIns="114650" wrap="square" tIns="11465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79" name="Shape 79"/>
        <p:cNvGrpSpPr/>
        <p:nvPr/>
      </p:nvGrpSpPr>
      <p:grpSpPr>
        <a:xfrm>
          <a:off x="0" y="0"/>
          <a:ext cx="0" cy="0"/>
          <a:chOff x="0" y="0"/>
          <a:chExt cx="0" cy="0"/>
        </a:xfrm>
      </p:grpSpPr>
      <p:sp>
        <p:nvSpPr>
          <p:cNvPr id="80" name="Google Shape;80;p12"/>
          <p:cNvSpPr txBox="1"/>
          <p:nvPr>
            <p:ph idx="12" type="sldNum"/>
          </p:nvPr>
        </p:nvSpPr>
        <p:spPr>
          <a:xfrm>
            <a:off x="11658075" y="8138566"/>
            <a:ext cx="756000" cy="688800"/>
          </a:xfrm>
          <a:prstGeom prst="rect">
            <a:avLst/>
          </a:prstGeom>
        </p:spPr>
        <p:txBody>
          <a:bodyPr anchorCtr="0" anchor="ctr" bIns="114650" lIns="114650" spcFirstLastPara="1" rIns="114650" wrap="square" tIns="11465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19" name="Shape 19"/>
        <p:cNvGrpSpPr/>
        <p:nvPr/>
      </p:nvGrpSpPr>
      <p:grpSpPr>
        <a:xfrm>
          <a:off x="0" y="0"/>
          <a:ext cx="0" cy="0"/>
          <a:chOff x="0" y="0"/>
          <a:chExt cx="0" cy="0"/>
        </a:xfrm>
      </p:grpSpPr>
      <p:grpSp>
        <p:nvGrpSpPr>
          <p:cNvPr id="20" name="Google Shape;20;p3"/>
          <p:cNvGrpSpPr/>
          <p:nvPr/>
        </p:nvGrpSpPr>
        <p:grpSpPr>
          <a:xfrm>
            <a:off x="8403565" y="9"/>
            <a:ext cx="4196871" cy="3552889"/>
            <a:chOff x="6098378" y="5"/>
            <a:chExt cx="3045625" cy="2030570"/>
          </a:xfrm>
        </p:grpSpPr>
        <p:sp>
          <p:nvSpPr>
            <p:cNvPr id="21" name="Google Shape;21;p3"/>
            <p:cNvSpPr/>
            <p:nvPr/>
          </p:nvSpPr>
          <p:spPr>
            <a:xfrm>
              <a:off x="8128803" y="16"/>
              <a:ext cx="1015200" cy="1015200"/>
            </a:xfrm>
            <a:prstGeom prst="rect">
              <a:avLst/>
            </a:prstGeom>
            <a:solidFill>
              <a:schemeClr val="accent1"/>
            </a:solidFill>
            <a:ln>
              <a:noFill/>
            </a:ln>
          </p:spPr>
          <p:txBody>
            <a:bodyPr anchorCtr="0" anchor="ctr" bIns="114650" lIns="114650" spcFirstLastPara="1" rIns="114650" wrap="square" tIns="114650">
              <a:noAutofit/>
            </a:bodyPr>
            <a:lstStyle/>
            <a:p>
              <a:pPr indent="0" lvl="0" marL="0" rtl="0" algn="l">
                <a:spcBef>
                  <a:spcPts val="0"/>
                </a:spcBef>
                <a:spcAft>
                  <a:spcPts val="0"/>
                </a:spcAft>
                <a:buNone/>
              </a:pPr>
              <a:r>
                <a:t/>
              </a:r>
              <a:endParaRPr/>
            </a:p>
          </p:txBody>
        </p:sp>
        <p:sp>
          <p:nvSpPr>
            <p:cNvPr id="22" name="Google Shape;22;p3"/>
            <p:cNvSpPr/>
            <p:nvPr/>
          </p:nvSpPr>
          <p:spPr>
            <a:xfrm flipH="1">
              <a:off x="7113463" y="5"/>
              <a:ext cx="1015200" cy="1015200"/>
            </a:xfrm>
            <a:prstGeom prst="rtTriangle">
              <a:avLst/>
            </a:prstGeom>
            <a:solidFill>
              <a:schemeClr val="accent2"/>
            </a:solidFill>
            <a:ln>
              <a:noFill/>
            </a:ln>
          </p:spPr>
          <p:txBody>
            <a:bodyPr anchorCtr="0" anchor="ctr" bIns="114650" lIns="114650" spcFirstLastPara="1" rIns="114650" wrap="square" tIns="114650">
              <a:noAutofit/>
            </a:bodyPr>
            <a:lstStyle/>
            <a:p>
              <a:pPr indent="0" lvl="0" marL="0" rtl="0" algn="l">
                <a:spcBef>
                  <a:spcPts val="0"/>
                </a:spcBef>
                <a:spcAft>
                  <a:spcPts val="0"/>
                </a:spcAft>
                <a:buNone/>
              </a:pPr>
              <a:r>
                <a:t/>
              </a:r>
              <a:endParaRPr/>
            </a:p>
          </p:txBody>
        </p:sp>
        <p:sp>
          <p:nvSpPr>
            <p:cNvPr id="23" name="Google Shape;23;p3"/>
            <p:cNvSpPr/>
            <p:nvPr/>
          </p:nvSpPr>
          <p:spPr>
            <a:xfrm flipH="1" rot="10800000">
              <a:off x="7113588" y="107"/>
              <a:ext cx="1015200" cy="1015200"/>
            </a:xfrm>
            <a:prstGeom prst="rtTriangle">
              <a:avLst/>
            </a:prstGeom>
            <a:solidFill>
              <a:schemeClr val="accent6"/>
            </a:solidFill>
            <a:ln>
              <a:noFill/>
            </a:ln>
          </p:spPr>
          <p:txBody>
            <a:bodyPr anchorCtr="0" anchor="ctr" bIns="114650" lIns="114650" spcFirstLastPara="1" rIns="114650" wrap="square" tIns="114650">
              <a:noAutofit/>
            </a:bodyPr>
            <a:lstStyle/>
            <a:p>
              <a:pPr indent="0" lvl="0" marL="0" rtl="0" algn="l">
                <a:spcBef>
                  <a:spcPts val="0"/>
                </a:spcBef>
                <a:spcAft>
                  <a:spcPts val="0"/>
                </a:spcAft>
                <a:buNone/>
              </a:pPr>
              <a:r>
                <a:t/>
              </a:r>
              <a:endParaRPr/>
            </a:p>
          </p:txBody>
        </p:sp>
        <p:sp>
          <p:nvSpPr>
            <p:cNvPr id="24" name="Google Shape;24;p3"/>
            <p:cNvSpPr/>
            <p:nvPr/>
          </p:nvSpPr>
          <p:spPr>
            <a:xfrm rot="10800000">
              <a:off x="6098378" y="97"/>
              <a:ext cx="1015200" cy="1015200"/>
            </a:xfrm>
            <a:prstGeom prst="rtTriangle">
              <a:avLst/>
            </a:prstGeom>
            <a:solidFill>
              <a:schemeClr val="accent1"/>
            </a:solidFill>
            <a:ln>
              <a:noFill/>
            </a:ln>
          </p:spPr>
          <p:txBody>
            <a:bodyPr anchorCtr="0" anchor="ctr" bIns="114650" lIns="114650" spcFirstLastPara="1" rIns="114650" wrap="square" tIns="114650">
              <a:noAutofit/>
            </a:bodyPr>
            <a:lstStyle/>
            <a:p>
              <a:pPr indent="0" lvl="0" marL="0" rtl="0" algn="l">
                <a:spcBef>
                  <a:spcPts val="0"/>
                </a:spcBef>
                <a:spcAft>
                  <a:spcPts val="0"/>
                </a:spcAft>
                <a:buNone/>
              </a:pPr>
              <a:r>
                <a:t/>
              </a:r>
              <a:endParaRPr/>
            </a:p>
          </p:txBody>
        </p:sp>
        <p:sp>
          <p:nvSpPr>
            <p:cNvPr id="25" name="Google Shape;25;p3"/>
            <p:cNvSpPr/>
            <p:nvPr/>
          </p:nvSpPr>
          <p:spPr>
            <a:xfrm rot="10800000">
              <a:off x="8128789" y="1015375"/>
              <a:ext cx="1015200" cy="1015200"/>
            </a:xfrm>
            <a:prstGeom prst="rtTriangle">
              <a:avLst/>
            </a:prstGeom>
            <a:solidFill>
              <a:schemeClr val="accent6"/>
            </a:solidFill>
            <a:ln>
              <a:noFill/>
            </a:ln>
          </p:spPr>
          <p:txBody>
            <a:bodyPr anchorCtr="0" anchor="ctr" bIns="114650" lIns="114650" spcFirstLastPara="1" rIns="114650" wrap="square" tIns="114650">
              <a:noAutofit/>
            </a:bodyPr>
            <a:lstStyle/>
            <a:p>
              <a:pPr indent="0" lvl="0" marL="0" rtl="0" algn="l">
                <a:spcBef>
                  <a:spcPts val="0"/>
                </a:spcBef>
                <a:spcAft>
                  <a:spcPts val="0"/>
                </a:spcAft>
                <a:buNone/>
              </a:pPr>
              <a:r>
                <a:t/>
              </a:r>
              <a:endParaRPr/>
            </a:p>
          </p:txBody>
        </p:sp>
      </p:grpSp>
      <p:sp>
        <p:nvSpPr>
          <p:cNvPr id="26" name="Google Shape;26;p3"/>
          <p:cNvSpPr txBox="1"/>
          <p:nvPr>
            <p:ph type="title"/>
          </p:nvPr>
        </p:nvSpPr>
        <p:spPr>
          <a:xfrm>
            <a:off x="824154" y="3766137"/>
            <a:ext cx="11329500" cy="1467900"/>
          </a:xfrm>
          <a:prstGeom prst="rect">
            <a:avLst/>
          </a:prstGeom>
        </p:spPr>
        <p:txBody>
          <a:bodyPr anchorCtr="0" anchor="ctr" bIns="114650" lIns="114650" spcFirstLastPara="1" rIns="114650" wrap="square" tIns="114650"/>
          <a:lstStyle>
            <a:lvl1pPr lvl="0">
              <a:spcBef>
                <a:spcPts val="0"/>
              </a:spcBef>
              <a:spcAft>
                <a:spcPts val="0"/>
              </a:spcAft>
              <a:buClr>
                <a:schemeClr val="lt1"/>
              </a:buClr>
              <a:buSzPts val="5300"/>
              <a:buNone/>
              <a:defRPr sz="5300">
                <a:solidFill>
                  <a:schemeClr val="lt1"/>
                </a:solidFill>
              </a:defRPr>
            </a:lvl1pPr>
            <a:lvl2pPr lvl="1">
              <a:spcBef>
                <a:spcPts val="0"/>
              </a:spcBef>
              <a:spcAft>
                <a:spcPts val="0"/>
              </a:spcAft>
              <a:buClr>
                <a:schemeClr val="lt1"/>
              </a:buClr>
              <a:buSzPts val="5300"/>
              <a:buNone/>
              <a:defRPr sz="5300">
                <a:solidFill>
                  <a:schemeClr val="lt1"/>
                </a:solidFill>
              </a:defRPr>
            </a:lvl2pPr>
            <a:lvl3pPr lvl="2">
              <a:spcBef>
                <a:spcPts val="0"/>
              </a:spcBef>
              <a:spcAft>
                <a:spcPts val="0"/>
              </a:spcAft>
              <a:buClr>
                <a:schemeClr val="lt1"/>
              </a:buClr>
              <a:buSzPts val="5300"/>
              <a:buNone/>
              <a:defRPr sz="5300">
                <a:solidFill>
                  <a:schemeClr val="lt1"/>
                </a:solidFill>
              </a:defRPr>
            </a:lvl3pPr>
            <a:lvl4pPr lvl="3">
              <a:spcBef>
                <a:spcPts val="0"/>
              </a:spcBef>
              <a:spcAft>
                <a:spcPts val="0"/>
              </a:spcAft>
              <a:buClr>
                <a:schemeClr val="lt1"/>
              </a:buClr>
              <a:buSzPts val="5300"/>
              <a:buNone/>
              <a:defRPr sz="5300">
                <a:solidFill>
                  <a:schemeClr val="lt1"/>
                </a:solidFill>
              </a:defRPr>
            </a:lvl4pPr>
            <a:lvl5pPr lvl="4">
              <a:spcBef>
                <a:spcPts val="0"/>
              </a:spcBef>
              <a:spcAft>
                <a:spcPts val="0"/>
              </a:spcAft>
              <a:buClr>
                <a:schemeClr val="lt1"/>
              </a:buClr>
              <a:buSzPts val="5300"/>
              <a:buNone/>
              <a:defRPr sz="5300">
                <a:solidFill>
                  <a:schemeClr val="lt1"/>
                </a:solidFill>
              </a:defRPr>
            </a:lvl5pPr>
            <a:lvl6pPr lvl="5">
              <a:spcBef>
                <a:spcPts val="0"/>
              </a:spcBef>
              <a:spcAft>
                <a:spcPts val="0"/>
              </a:spcAft>
              <a:buClr>
                <a:schemeClr val="lt1"/>
              </a:buClr>
              <a:buSzPts val="5300"/>
              <a:buNone/>
              <a:defRPr sz="5300">
                <a:solidFill>
                  <a:schemeClr val="lt1"/>
                </a:solidFill>
              </a:defRPr>
            </a:lvl6pPr>
            <a:lvl7pPr lvl="6">
              <a:spcBef>
                <a:spcPts val="0"/>
              </a:spcBef>
              <a:spcAft>
                <a:spcPts val="0"/>
              </a:spcAft>
              <a:buClr>
                <a:schemeClr val="lt1"/>
              </a:buClr>
              <a:buSzPts val="5300"/>
              <a:buNone/>
              <a:defRPr sz="5300">
                <a:solidFill>
                  <a:schemeClr val="lt1"/>
                </a:solidFill>
              </a:defRPr>
            </a:lvl7pPr>
            <a:lvl8pPr lvl="7">
              <a:spcBef>
                <a:spcPts val="0"/>
              </a:spcBef>
              <a:spcAft>
                <a:spcPts val="0"/>
              </a:spcAft>
              <a:buClr>
                <a:schemeClr val="lt1"/>
              </a:buClr>
              <a:buSzPts val="5300"/>
              <a:buNone/>
              <a:defRPr sz="5300">
                <a:solidFill>
                  <a:schemeClr val="lt1"/>
                </a:solidFill>
              </a:defRPr>
            </a:lvl8pPr>
            <a:lvl9pPr lvl="8">
              <a:spcBef>
                <a:spcPts val="0"/>
              </a:spcBef>
              <a:spcAft>
                <a:spcPts val="0"/>
              </a:spcAft>
              <a:buClr>
                <a:schemeClr val="lt1"/>
              </a:buClr>
              <a:buSzPts val="5300"/>
              <a:buNone/>
              <a:defRPr sz="5300">
                <a:solidFill>
                  <a:schemeClr val="lt1"/>
                </a:solidFill>
              </a:defRPr>
            </a:lvl9pPr>
          </a:lstStyle>
          <a:p/>
        </p:txBody>
      </p:sp>
      <p:sp>
        <p:nvSpPr>
          <p:cNvPr id="27" name="Google Shape;27;p3"/>
          <p:cNvSpPr txBox="1"/>
          <p:nvPr>
            <p:ph idx="12" type="sldNum"/>
          </p:nvPr>
        </p:nvSpPr>
        <p:spPr>
          <a:xfrm>
            <a:off x="11658075" y="8138566"/>
            <a:ext cx="756000" cy="688800"/>
          </a:xfrm>
          <a:prstGeom prst="rect">
            <a:avLst/>
          </a:prstGeom>
        </p:spPr>
        <p:txBody>
          <a:bodyPr anchorCtr="0" anchor="ctr" bIns="114650" lIns="114650" spcFirstLastPara="1" rIns="114650" wrap="square" tIns="11465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8" name="Shape 28"/>
        <p:cNvGrpSpPr/>
        <p:nvPr/>
      </p:nvGrpSpPr>
      <p:grpSpPr>
        <a:xfrm>
          <a:off x="0" y="0"/>
          <a:ext cx="0" cy="0"/>
          <a:chOff x="0" y="0"/>
          <a:chExt cx="0" cy="0"/>
        </a:xfrm>
      </p:grpSpPr>
      <p:grpSp>
        <p:nvGrpSpPr>
          <p:cNvPr id="29" name="Google Shape;29;p4"/>
          <p:cNvGrpSpPr/>
          <p:nvPr/>
        </p:nvGrpSpPr>
        <p:grpSpPr>
          <a:xfrm>
            <a:off x="0" y="6830250"/>
            <a:ext cx="12600432" cy="2169497"/>
            <a:chOff x="0" y="3903669"/>
            <a:chExt cx="9144000" cy="1239925"/>
          </a:xfrm>
        </p:grpSpPr>
        <p:sp>
          <p:nvSpPr>
            <p:cNvPr id="30" name="Google Shape;30;p4"/>
            <p:cNvSpPr/>
            <p:nvPr/>
          </p:nvSpPr>
          <p:spPr>
            <a:xfrm>
              <a:off x="8154895" y="3903669"/>
              <a:ext cx="989100" cy="987900"/>
            </a:xfrm>
            <a:prstGeom prst="rtTriangle">
              <a:avLst/>
            </a:prstGeom>
            <a:solidFill>
              <a:schemeClr val="accent5"/>
            </a:solidFill>
            <a:ln>
              <a:noFill/>
            </a:ln>
          </p:spPr>
          <p:txBody>
            <a:bodyPr anchorCtr="0" anchor="ctr" bIns="114650" lIns="114650" spcFirstLastPara="1" rIns="114650" wrap="square" tIns="114650">
              <a:noAutofit/>
            </a:bodyPr>
            <a:lstStyle/>
            <a:p>
              <a:pPr indent="0" lvl="0" marL="0" rtl="0" algn="l">
                <a:spcBef>
                  <a:spcPts val="0"/>
                </a:spcBef>
                <a:spcAft>
                  <a:spcPts val="0"/>
                </a:spcAft>
                <a:buNone/>
              </a:pPr>
              <a:r>
                <a:t/>
              </a:r>
              <a:endParaRPr/>
            </a:p>
          </p:txBody>
        </p:sp>
        <p:sp>
          <p:nvSpPr>
            <p:cNvPr id="31" name="Google Shape;31;p4"/>
            <p:cNvSpPr/>
            <p:nvPr/>
          </p:nvSpPr>
          <p:spPr>
            <a:xfrm flipH="1">
              <a:off x="6181163" y="3903669"/>
              <a:ext cx="989100" cy="987900"/>
            </a:xfrm>
            <a:prstGeom prst="rtTriangle">
              <a:avLst/>
            </a:prstGeom>
            <a:solidFill>
              <a:schemeClr val="accent5"/>
            </a:solidFill>
            <a:ln>
              <a:noFill/>
            </a:ln>
          </p:spPr>
          <p:txBody>
            <a:bodyPr anchorCtr="0" anchor="ctr" bIns="114650" lIns="114650" spcFirstLastPara="1" rIns="114650" wrap="square" tIns="114650">
              <a:noAutofit/>
            </a:bodyPr>
            <a:lstStyle/>
            <a:p>
              <a:pPr indent="0" lvl="0" marL="0" rtl="0" algn="l">
                <a:spcBef>
                  <a:spcPts val="0"/>
                </a:spcBef>
                <a:spcAft>
                  <a:spcPts val="0"/>
                </a:spcAft>
                <a:buNone/>
              </a:pPr>
              <a:r>
                <a:t/>
              </a:r>
              <a:endParaRPr/>
            </a:p>
          </p:txBody>
        </p:sp>
        <p:sp>
          <p:nvSpPr>
            <p:cNvPr id="32" name="Google Shape;32;p4"/>
            <p:cNvSpPr/>
            <p:nvPr/>
          </p:nvSpPr>
          <p:spPr>
            <a:xfrm>
              <a:off x="7170274" y="3903669"/>
              <a:ext cx="989100" cy="987900"/>
            </a:xfrm>
            <a:prstGeom prst="rect">
              <a:avLst/>
            </a:prstGeom>
            <a:solidFill>
              <a:schemeClr val="accent4"/>
            </a:solidFill>
            <a:ln>
              <a:noFill/>
            </a:ln>
          </p:spPr>
          <p:txBody>
            <a:bodyPr anchorCtr="0" anchor="ctr" bIns="114650" lIns="114650" spcFirstLastPara="1" rIns="114650" wrap="square" tIns="114650">
              <a:noAutofit/>
            </a:bodyPr>
            <a:lstStyle/>
            <a:p>
              <a:pPr indent="0" lvl="0" marL="0" rtl="0" algn="l">
                <a:spcBef>
                  <a:spcPts val="0"/>
                </a:spcBef>
                <a:spcAft>
                  <a:spcPts val="0"/>
                </a:spcAft>
                <a:buNone/>
              </a:pPr>
              <a:r>
                <a:t/>
              </a:r>
              <a:endParaRPr/>
            </a:p>
          </p:txBody>
        </p:sp>
        <p:sp>
          <p:nvSpPr>
            <p:cNvPr id="33" name="Google Shape;33;p4"/>
            <p:cNvSpPr/>
            <p:nvPr/>
          </p:nvSpPr>
          <p:spPr>
            <a:xfrm rot="10800000">
              <a:off x="8154757" y="3903682"/>
              <a:ext cx="989100" cy="987900"/>
            </a:xfrm>
            <a:prstGeom prst="rtTriangle">
              <a:avLst/>
            </a:prstGeom>
            <a:solidFill>
              <a:schemeClr val="accent3"/>
            </a:solidFill>
            <a:ln>
              <a:noFill/>
            </a:ln>
          </p:spPr>
          <p:txBody>
            <a:bodyPr anchorCtr="0" anchor="ctr" bIns="114650" lIns="114650" spcFirstLastPara="1" rIns="114650" wrap="square" tIns="114650">
              <a:noAutofit/>
            </a:bodyPr>
            <a:lstStyle/>
            <a:p>
              <a:pPr indent="0" lvl="0" marL="0" rtl="0" algn="l">
                <a:spcBef>
                  <a:spcPts val="0"/>
                </a:spcBef>
                <a:spcAft>
                  <a:spcPts val="0"/>
                </a:spcAft>
                <a:buNone/>
              </a:pPr>
              <a:r>
                <a:t/>
              </a:r>
              <a:endParaRPr/>
            </a:p>
          </p:txBody>
        </p:sp>
        <p:sp>
          <p:nvSpPr>
            <p:cNvPr id="34" name="Google Shape;34;p4"/>
            <p:cNvSpPr/>
            <p:nvPr/>
          </p:nvSpPr>
          <p:spPr>
            <a:xfrm>
              <a:off x="0" y="4891594"/>
              <a:ext cx="9144000" cy="252000"/>
            </a:xfrm>
            <a:prstGeom prst="rect">
              <a:avLst/>
            </a:prstGeom>
            <a:solidFill>
              <a:schemeClr val="dk1"/>
            </a:solidFill>
            <a:ln>
              <a:noFill/>
            </a:ln>
          </p:spPr>
          <p:txBody>
            <a:bodyPr anchorCtr="0" anchor="ctr" bIns="114650" lIns="114650" spcFirstLastPara="1" rIns="114650" wrap="square" tIns="114650">
              <a:noAutofit/>
            </a:bodyPr>
            <a:lstStyle/>
            <a:p>
              <a:pPr indent="0" lvl="0" marL="0" rtl="0" algn="l">
                <a:spcBef>
                  <a:spcPts val="0"/>
                </a:spcBef>
                <a:spcAft>
                  <a:spcPts val="0"/>
                </a:spcAft>
                <a:buNone/>
              </a:pPr>
              <a:r>
                <a:t/>
              </a:r>
              <a:endParaRPr/>
            </a:p>
          </p:txBody>
        </p:sp>
      </p:grpSp>
      <p:sp>
        <p:nvSpPr>
          <p:cNvPr id="35" name="Google Shape;35;p4"/>
          <p:cNvSpPr txBox="1"/>
          <p:nvPr>
            <p:ph type="title"/>
          </p:nvPr>
        </p:nvSpPr>
        <p:spPr>
          <a:xfrm>
            <a:off x="429508" y="717410"/>
            <a:ext cx="11741100" cy="1063500"/>
          </a:xfrm>
          <a:prstGeom prst="rect">
            <a:avLst/>
          </a:prstGeom>
        </p:spPr>
        <p:txBody>
          <a:bodyPr anchorCtr="0" anchor="t" bIns="114650" lIns="114650" spcFirstLastPara="1" rIns="114650" wrap="square" tIns="114650"/>
          <a:lstStyle>
            <a:lvl1pPr lvl="0">
              <a:spcBef>
                <a:spcPts val="0"/>
              </a:spcBef>
              <a:spcAft>
                <a:spcPts val="0"/>
              </a:spcAft>
              <a:buSzPts val="3800"/>
              <a:buNone/>
              <a:defRPr/>
            </a:lvl1pPr>
            <a:lvl2pPr lvl="1">
              <a:spcBef>
                <a:spcPts val="0"/>
              </a:spcBef>
              <a:spcAft>
                <a:spcPts val="0"/>
              </a:spcAft>
              <a:buSzPts val="3800"/>
              <a:buNone/>
              <a:defRPr/>
            </a:lvl2pPr>
            <a:lvl3pPr lvl="2">
              <a:spcBef>
                <a:spcPts val="0"/>
              </a:spcBef>
              <a:spcAft>
                <a:spcPts val="0"/>
              </a:spcAft>
              <a:buSzPts val="3800"/>
              <a:buNone/>
              <a:defRPr/>
            </a:lvl3pPr>
            <a:lvl4pPr lvl="3">
              <a:spcBef>
                <a:spcPts val="0"/>
              </a:spcBef>
              <a:spcAft>
                <a:spcPts val="0"/>
              </a:spcAft>
              <a:buSzPts val="3800"/>
              <a:buNone/>
              <a:defRPr/>
            </a:lvl4pPr>
            <a:lvl5pPr lvl="4">
              <a:spcBef>
                <a:spcPts val="0"/>
              </a:spcBef>
              <a:spcAft>
                <a:spcPts val="0"/>
              </a:spcAft>
              <a:buSzPts val="3800"/>
              <a:buNone/>
              <a:defRPr/>
            </a:lvl5pPr>
            <a:lvl6pPr lvl="5">
              <a:spcBef>
                <a:spcPts val="0"/>
              </a:spcBef>
              <a:spcAft>
                <a:spcPts val="0"/>
              </a:spcAft>
              <a:buSzPts val="3800"/>
              <a:buNone/>
              <a:defRPr/>
            </a:lvl6pPr>
            <a:lvl7pPr lvl="6">
              <a:spcBef>
                <a:spcPts val="0"/>
              </a:spcBef>
              <a:spcAft>
                <a:spcPts val="0"/>
              </a:spcAft>
              <a:buSzPts val="3800"/>
              <a:buNone/>
              <a:defRPr/>
            </a:lvl7pPr>
            <a:lvl8pPr lvl="7">
              <a:spcBef>
                <a:spcPts val="0"/>
              </a:spcBef>
              <a:spcAft>
                <a:spcPts val="0"/>
              </a:spcAft>
              <a:buSzPts val="3800"/>
              <a:buNone/>
              <a:defRPr/>
            </a:lvl8pPr>
            <a:lvl9pPr lvl="8">
              <a:spcBef>
                <a:spcPts val="0"/>
              </a:spcBef>
              <a:spcAft>
                <a:spcPts val="0"/>
              </a:spcAft>
              <a:buSzPts val="3800"/>
              <a:buNone/>
              <a:defRPr/>
            </a:lvl9pPr>
          </a:lstStyle>
          <a:p/>
        </p:txBody>
      </p:sp>
      <p:sp>
        <p:nvSpPr>
          <p:cNvPr id="36" name="Google Shape;36;p4"/>
          <p:cNvSpPr txBox="1"/>
          <p:nvPr>
            <p:ph idx="1" type="body"/>
          </p:nvPr>
        </p:nvSpPr>
        <p:spPr>
          <a:xfrm>
            <a:off x="429508" y="2152012"/>
            <a:ext cx="11741100" cy="5842500"/>
          </a:xfrm>
          <a:prstGeom prst="rect">
            <a:avLst/>
          </a:prstGeom>
        </p:spPr>
        <p:txBody>
          <a:bodyPr anchorCtr="0" anchor="t" bIns="114650" lIns="114650" spcFirstLastPara="1" rIns="114650" wrap="square" tIns="114650"/>
          <a:lstStyle>
            <a:lvl1pPr indent="-374650" lvl="0" marL="457200">
              <a:spcBef>
                <a:spcPts val="0"/>
              </a:spcBef>
              <a:spcAft>
                <a:spcPts val="0"/>
              </a:spcAft>
              <a:buSzPts val="2300"/>
              <a:buChar char="●"/>
              <a:defRPr/>
            </a:lvl1pPr>
            <a:lvl2pPr indent="-342900" lvl="1" marL="914400">
              <a:spcBef>
                <a:spcPts val="2000"/>
              </a:spcBef>
              <a:spcAft>
                <a:spcPts val="0"/>
              </a:spcAft>
              <a:buSzPts val="1800"/>
              <a:buChar char="○"/>
              <a:defRPr/>
            </a:lvl2pPr>
            <a:lvl3pPr indent="-342900" lvl="2" marL="1371600">
              <a:spcBef>
                <a:spcPts val="2000"/>
              </a:spcBef>
              <a:spcAft>
                <a:spcPts val="0"/>
              </a:spcAft>
              <a:buSzPts val="1800"/>
              <a:buChar char="■"/>
              <a:defRPr/>
            </a:lvl3pPr>
            <a:lvl4pPr indent="-342900" lvl="3" marL="1828800">
              <a:spcBef>
                <a:spcPts val="2000"/>
              </a:spcBef>
              <a:spcAft>
                <a:spcPts val="0"/>
              </a:spcAft>
              <a:buSzPts val="1800"/>
              <a:buChar char="●"/>
              <a:defRPr/>
            </a:lvl4pPr>
            <a:lvl5pPr indent="-342900" lvl="4" marL="2286000">
              <a:spcBef>
                <a:spcPts val="2000"/>
              </a:spcBef>
              <a:spcAft>
                <a:spcPts val="0"/>
              </a:spcAft>
              <a:buSzPts val="1800"/>
              <a:buChar char="○"/>
              <a:defRPr/>
            </a:lvl5pPr>
            <a:lvl6pPr indent="-342900" lvl="5" marL="2743200">
              <a:spcBef>
                <a:spcPts val="2000"/>
              </a:spcBef>
              <a:spcAft>
                <a:spcPts val="0"/>
              </a:spcAft>
              <a:buSzPts val="1800"/>
              <a:buChar char="■"/>
              <a:defRPr/>
            </a:lvl6pPr>
            <a:lvl7pPr indent="-342900" lvl="6" marL="3200400">
              <a:spcBef>
                <a:spcPts val="2000"/>
              </a:spcBef>
              <a:spcAft>
                <a:spcPts val="0"/>
              </a:spcAft>
              <a:buSzPts val="1800"/>
              <a:buChar char="●"/>
              <a:defRPr/>
            </a:lvl7pPr>
            <a:lvl8pPr indent="-342900" lvl="7" marL="3657600">
              <a:spcBef>
                <a:spcPts val="2000"/>
              </a:spcBef>
              <a:spcAft>
                <a:spcPts val="0"/>
              </a:spcAft>
              <a:buSzPts val="1800"/>
              <a:buChar char="○"/>
              <a:defRPr/>
            </a:lvl8pPr>
            <a:lvl9pPr indent="-342900" lvl="8" marL="4114800">
              <a:spcBef>
                <a:spcPts val="2000"/>
              </a:spcBef>
              <a:spcAft>
                <a:spcPts val="2000"/>
              </a:spcAft>
              <a:buSzPts val="1800"/>
              <a:buChar char="■"/>
              <a:defRPr/>
            </a:lvl9pPr>
          </a:lstStyle>
          <a:p/>
        </p:txBody>
      </p:sp>
      <p:sp>
        <p:nvSpPr>
          <p:cNvPr id="37" name="Google Shape;37;p4"/>
          <p:cNvSpPr txBox="1"/>
          <p:nvPr>
            <p:ph idx="12" type="sldNum"/>
          </p:nvPr>
        </p:nvSpPr>
        <p:spPr>
          <a:xfrm>
            <a:off x="11658075" y="8138566"/>
            <a:ext cx="756000" cy="688800"/>
          </a:xfrm>
          <a:prstGeom prst="rect">
            <a:avLst/>
          </a:prstGeom>
        </p:spPr>
        <p:txBody>
          <a:bodyPr anchorCtr="0" anchor="ctr" bIns="114650" lIns="114650" spcFirstLastPara="1" rIns="114650" wrap="square" tIns="11465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38" name="Shape 38"/>
        <p:cNvGrpSpPr/>
        <p:nvPr/>
      </p:nvGrpSpPr>
      <p:grpSpPr>
        <a:xfrm>
          <a:off x="0" y="0"/>
          <a:ext cx="0" cy="0"/>
          <a:chOff x="0" y="0"/>
          <a:chExt cx="0" cy="0"/>
        </a:xfrm>
      </p:grpSpPr>
      <p:sp>
        <p:nvSpPr>
          <p:cNvPr id="39" name="Google Shape;39;p5"/>
          <p:cNvSpPr txBox="1"/>
          <p:nvPr>
            <p:ph type="title"/>
          </p:nvPr>
        </p:nvSpPr>
        <p:spPr>
          <a:xfrm>
            <a:off x="429508" y="717410"/>
            <a:ext cx="11741100" cy="1063500"/>
          </a:xfrm>
          <a:prstGeom prst="rect">
            <a:avLst/>
          </a:prstGeom>
        </p:spPr>
        <p:txBody>
          <a:bodyPr anchorCtr="0" anchor="t" bIns="114650" lIns="114650" spcFirstLastPara="1" rIns="114650" wrap="square" tIns="114650"/>
          <a:lstStyle>
            <a:lvl1pPr lvl="0">
              <a:spcBef>
                <a:spcPts val="0"/>
              </a:spcBef>
              <a:spcAft>
                <a:spcPts val="0"/>
              </a:spcAft>
              <a:buSzPts val="3800"/>
              <a:buNone/>
              <a:defRPr/>
            </a:lvl1pPr>
            <a:lvl2pPr lvl="1">
              <a:spcBef>
                <a:spcPts val="0"/>
              </a:spcBef>
              <a:spcAft>
                <a:spcPts val="0"/>
              </a:spcAft>
              <a:buSzPts val="3800"/>
              <a:buNone/>
              <a:defRPr/>
            </a:lvl2pPr>
            <a:lvl3pPr lvl="2">
              <a:spcBef>
                <a:spcPts val="0"/>
              </a:spcBef>
              <a:spcAft>
                <a:spcPts val="0"/>
              </a:spcAft>
              <a:buSzPts val="3800"/>
              <a:buNone/>
              <a:defRPr/>
            </a:lvl3pPr>
            <a:lvl4pPr lvl="3">
              <a:spcBef>
                <a:spcPts val="0"/>
              </a:spcBef>
              <a:spcAft>
                <a:spcPts val="0"/>
              </a:spcAft>
              <a:buSzPts val="3800"/>
              <a:buNone/>
              <a:defRPr/>
            </a:lvl4pPr>
            <a:lvl5pPr lvl="4">
              <a:spcBef>
                <a:spcPts val="0"/>
              </a:spcBef>
              <a:spcAft>
                <a:spcPts val="0"/>
              </a:spcAft>
              <a:buSzPts val="3800"/>
              <a:buNone/>
              <a:defRPr/>
            </a:lvl5pPr>
            <a:lvl6pPr lvl="5">
              <a:spcBef>
                <a:spcPts val="0"/>
              </a:spcBef>
              <a:spcAft>
                <a:spcPts val="0"/>
              </a:spcAft>
              <a:buSzPts val="3800"/>
              <a:buNone/>
              <a:defRPr/>
            </a:lvl6pPr>
            <a:lvl7pPr lvl="6">
              <a:spcBef>
                <a:spcPts val="0"/>
              </a:spcBef>
              <a:spcAft>
                <a:spcPts val="0"/>
              </a:spcAft>
              <a:buSzPts val="3800"/>
              <a:buNone/>
              <a:defRPr/>
            </a:lvl7pPr>
            <a:lvl8pPr lvl="7">
              <a:spcBef>
                <a:spcPts val="0"/>
              </a:spcBef>
              <a:spcAft>
                <a:spcPts val="0"/>
              </a:spcAft>
              <a:buSzPts val="3800"/>
              <a:buNone/>
              <a:defRPr/>
            </a:lvl8pPr>
            <a:lvl9pPr lvl="8">
              <a:spcBef>
                <a:spcPts val="0"/>
              </a:spcBef>
              <a:spcAft>
                <a:spcPts val="0"/>
              </a:spcAft>
              <a:buSzPts val="3800"/>
              <a:buNone/>
              <a:defRPr/>
            </a:lvl9pPr>
          </a:lstStyle>
          <a:p/>
        </p:txBody>
      </p:sp>
      <p:sp>
        <p:nvSpPr>
          <p:cNvPr id="40" name="Google Shape;40;p5"/>
          <p:cNvSpPr txBox="1"/>
          <p:nvPr>
            <p:ph idx="1" type="body"/>
          </p:nvPr>
        </p:nvSpPr>
        <p:spPr>
          <a:xfrm>
            <a:off x="429508" y="2152187"/>
            <a:ext cx="5511900" cy="5842500"/>
          </a:xfrm>
          <a:prstGeom prst="rect">
            <a:avLst/>
          </a:prstGeom>
        </p:spPr>
        <p:txBody>
          <a:bodyPr anchorCtr="0" anchor="t" bIns="114650" lIns="114650" spcFirstLastPara="1" rIns="114650" wrap="square" tIns="114650"/>
          <a:lstStyle>
            <a:lvl1pPr indent="-342900" lvl="0" marL="457200">
              <a:spcBef>
                <a:spcPts val="0"/>
              </a:spcBef>
              <a:spcAft>
                <a:spcPts val="0"/>
              </a:spcAft>
              <a:buSzPts val="1800"/>
              <a:buChar char="●"/>
              <a:defRPr sz="1800"/>
            </a:lvl1pPr>
            <a:lvl2pPr indent="-323850" lvl="1" marL="914400">
              <a:spcBef>
                <a:spcPts val="2000"/>
              </a:spcBef>
              <a:spcAft>
                <a:spcPts val="0"/>
              </a:spcAft>
              <a:buSzPts val="1500"/>
              <a:buChar char="○"/>
              <a:defRPr sz="1500"/>
            </a:lvl2pPr>
            <a:lvl3pPr indent="-323850" lvl="2" marL="1371600">
              <a:spcBef>
                <a:spcPts val="2000"/>
              </a:spcBef>
              <a:spcAft>
                <a:spcPts val="0"/>
              </a:spcAft>
              <a:buSzPts val="1500"/>
              <a:buChar char="■"/>
              <a:defRPr sz="1500"/>
            </a:lvl3pPr>
            <a:lvl4pPr indent="-323850" lvl="3" marL="1828800">
              <a:spcBef>
                <a:spcPts val="2000"/>
              </a:spcBef>
              <a:spcAft>
                <a:spcPts val="0"/>
              </a:spcAft>
              <a:buSzPts val="1500"/>
              <a:buChar char="●"/>
              <a:defRPr sz="1500"/>
            </a:lvl4pPr>
            <a:lvl5pPr indent="-323850" lvl="4" marL="2286000">
              <a:spcBef>
                <a:spcPts val="2000"/>
              </a:spcBef>
              <a:spcAft>
                <a:spcPts val="0"/>
              </a:spcAft>
              <a:buSzPts val="1500"/>
              <a:buChar char="○"/>
              <a:defRPr sz="1500"/>
            </a:lvl5pPr>
            <a:lvl6pPr indent="-323850" lvl="5" marL="2743200">
              <a:spcBef>
                <a:spcPts val="2000"/>
              </a:spcBef>
              <a:spcAft>
                <a:spcPts val="0"/>
              </a:spcAft>
              <a:buSzPts val="1500"/>
              <a:buChar char="■"/>
              <a:defRPr sz="1500"/>
            </a:lvl6pPr>
            <a:lvl7pPr indent="-323850" lvl="6" marL="3200400">
              <a:spcBef>
                <a:spcPts val="2000"/>
              </a:spcBef>
              <a:spcAft>
                <a:spcPts val="0"/>
              </a:spcAft>
              <a:buSzPts val="1500"/>
              <a:buChar char="●"/>
              <a:defRPr sz="1500"/>
            </a:lvl7pPr>
            <a:lvl8pPr indent="-323850" lvl="7" marL="3657600">
              <a:spcBef>
                <a:spcPts val="2000"/>
              </a:spcBef>
              <a:spcAft>
                <a:spcPts val="0"/>
              </a:spcAft>
              <a:buSzPts val="1500"/>
              <a:buChar char="○"/>
              <a:defRPr sz="1500"/>
            </a:lvl8pPr>
            <a:lvl9pPr indent="-323850" lvl="8" marL="4114800">
              <a:spcBef>
                <a:spcPts val="2000"/>
              </a:spcBef>
              <a:spcAft>
                <a:spcPts val="2000"/>
              </a:spcAft>
              <a:buSzPts val="1500"/>
              <a:buChar char="■"/>
              <a:defRPr sz="1500"/>
            </a:lvl9pPr>
          </a:lstStyle>
          <a:p/>
        </p:txBody>
      </p:sp>
      <p:sp>
        <p:nvSpPr>
          <p:cNvPr id="41" name="Google Shape;41;p5"/>
          <p:cNvSpPr txBox="1"/>
          <p:nvPr>
            <p:ph idx="2" type="body"/>
          </p:nvPr>
        </p:nvSpPr>
        <p:spPr>
          <a:xfrm>
            <a:off x="6658819" y="2152187"/>
            <a:ext cx="5511900" cy="5842500"/>
          </a:xfrm>
          <a:prstGeom prst="rect">
            <a:avLst/>
          </a:prstGeom>
        </p:spPr>
        <p:txBody>
          <a:bodyPr anchorCtr="0" anchor="t" bIns="114650" lIns="114650" spcFirstLastPara="1" rIns="114650" wrap="square" tIns="114650"/>
          <a:lstStyle>
            <a:lvl1pPr indent="-342900" lvl="0" marL="457200">
              <a:spcBef>
                <a:spcPts val="0"/>
              </a:spcBef>
              <a:spcAft>
                <a:spcPts val="0"/>
              </a:spcAft>
              <a:buSzPts val="1800"/>
              <a:buChar char="●"/>
              <a:defRPr sz="1800"/>
            </a:lvl1pPr>
            <a:lvl2pPr indent="-323850" lvl="1" marL="914400">
              <a:spcBef>
                <a:spcPts val="2000"/>
              </a:spcBef>
              <a:spcAft>
                <a:spcPts val="0"/>
              </a:spcAft>
              <a:buSzPts val="1500"/>
              <a:buChar char="○"/>
              <a:defRPr sz="1500"/>
            </a:lvl2pPr>
            <a:lvl3pPr indent="-323850" lvl="2" marL="1371600">
              <a:spcBef>
                <a:spcPts val="2000"/>
              </a:spcBef>
              <a:spcAft>
                <a:spcPts val="0"/>
              </a:spcAft>
              <a:buSzPts val="1500"/>
              <a:buChar char="■"/>
              <a:defRPr sz="1500"/>
            </a:lvl3pPr>
            <a:lvl4pPr indent="-323850" lvl="3" marL="1828800">
              <a:spcBef>
                <a:spcPts val="2000"/>
              </a:spcBef>
              <a:spcAft>
                <a:spcPts val="0"/>
              </a:spcAft>
              <a:buSzPts val="1500"/>
              <a:buChar char="●"/>
              <a:defRPr sz="1500"/>
            </a:lvl4pPr>
            <a:lvl5pPr indent="-323850" lvl="4" marL="2286000">
              <a:spcBef>
                <a:spcPts val="2000"/>
              </a:spcBef>
              <a:spcAft>
                <a:spcPts val="0"/>
              </a:spcAft>
              <a:buSzPts val="1500"/>
              <a:buChar char="○"/>
              <a:defRPr sz="1500"/>
            </a:lvl5pPr>
            <a:lvl6pPr indent="-323850" lvl="5" marL="2743200">
              <a:spcBef>
                <a:spcPts val="2000"/>
              </a:spcBef>
              <a:spcAft>
                <a:spcPts val="0"/>
              </a:spcAft>
              <a:buSzPts val="1500"/>
              <a:buChar char="■"/>
              <a:defRPr sz="1500"/>
            </a:lvl6pPr>
            <a:lvl7pPr indent="-323850" lvl="6" marL="3200400">
              <a:spcBef>
                <a:spcPts val="2000"/>
              </a:spcBef>
              <a:spcAft>
                <a:spcPts val="0"/>
              </a:spcAft>
              <a:buSzPts val="1500"/>
              <a:buChar char="●"/>
              <a:defRPr sz="1500"/>
            </a:lvl7pPr>
            <a:lvl8pPr indent="-323850" lvl="7" marL="3657600">
              <a:spcBef>
                <a:spcPts val="2000"/>
              </a:spcBef>
              <a:spcAft>
                <a:spcPts val="0"/>
              </a:spcAft>
              <a:buSzPts val="1500"/>
              <a:buChar char="○"/>
              <a:defRPr sz="1500"/>
            </a:lvl8pPr>
            <a:lvl9pPr indent="-323850" lvl="8" marL="4114800">
              <a:spcBef>
                <a:spcPts val="2000"/>
              </a:spcBef>
              <a:spcAft>
                <a:spcPts val="2000"/>
              </a:spcAft>
              <a:buSzPts val="1500"/>
              <a:buChar char="■"/>
              <a:defRPr sz="1500"/>
            </a:lvl9pPr>
          </a:lstStyle>
          <a:p/>
        </p:txBody>
      </p:sp>
      <p:sp>
        <p:nvSpPr>
          <p:cNvPr id="42" name="Google Shape;42;p5"/>
          <p:cNvSpPr txBox="1"/>
          <p:nvPr>
            <p:ph idx="12" type="sldNum"/>
          </p:nvPr>
        </p:nvSpPr>
        <p:spPr>
          <a:xfrm>
            <a:off x="11658075" y="8138566"/>
            <a:ext cx="756000" cy="688800"/>
          </a:xfrm>
          <a:prstGeom prst="rect">
            <a:avLst/>
          </a:prstGeom>
        </p:spPr>
        <p:txBody>
          <a:bodyPr anchorCtr="0" anchor="ctr" bIns="114650" lIns="114650" spcFirstLastPara="1" rIns="114650" wrap="square" tIns="11465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43" name="Shape 43"/>
        <p:cNvGrpSpPr/>
        <p:nvPr/>
      </p:nvGrpSpPr>
      <p:grpSpPr>
        <a:xfrm>
          <a:off x="0" y="0"/>
          <a:ext cx="0" cy="0"/>
          <a:chOff x="0" y="0"/>
          <a:chExt cx="0" cy="0"/>
        </a:xfrm>
      </p:grpSpPr>
      <p:sp>
        <p:nvSpPr>
          <p:cNvPr id="44" name="Google Shape;44;p6"/>
          <p:cNvSpPr txBox="1"/>
          <p:nvPr>
            <p:ph type="title"/>
          </p:nvPr>
        </p:nvSpPr>
        <p:spPr>
          <a:xfrm>
            <a:off x="429508" y="717410"/>
            <a:ext cx="11741100" cy="1063500"/>
          </a:xfrm>
          <a:prstGeom prst="rect">
            <a:avLst/>
          </a:prstGeom>
        </p:spPr>
        <p:txBody>
          <a:bodyPr anchorCtr="0" anchor="t" bIns="114650" lIns="114650" spcFirstLastPara="1" rIns="114650" wrap="square" tIns="114650"/>
          <a:lstStyle>
            <a:lvl1pPr lvl="0">
              <a:spcBef>
                <a:spcPts val="0"/>
              </a:spcBef>
              <a:spcAft>
                <a:spcPts val="0"/>
              </a:spcAft>
              <a:buSzPts val="3800"/>
              <a:buNone/>
              <a:defRPr/>
            </a:lvl1pPr>
            <a:lvl2pPr lvl="1">
              <a:spcBef>
                <a:spcPts val="0"/>
              </a:spcBef>
              <a:spcAft>
                <a:spcPts val="0"/>
              </a:spcAft>
              <a:buSzPts val="3800"/>
              <a:buNone/>
              <a:defRPr/>
            </a:lvl2pPr>
            <a:lvl3pPr lvl="2">
              <a:spcBef>
                <a:spcPts val="0"/>
              </a:spcBef>
              <a:spcAft>
                <a:spcPts val="0"/>
              </a:spcAft>
              <a:buSzPts val="3800"/>
              <a:buNone/>
              <a:defRPr/>
            </a:lvl3pPr>
            <a:lvl4pPr lvl="3">
              <a:spcBef>
                <a:spcPts val="0"/>
              </a:spcBef>
              <a:spcAft>
                <a:spcPts val="0"/>
              </a:spcAft>
              <a:buSzPts val="3800"/>
              <a:buNone/>
              <a:defRPr/>
            </a:lvl4pPr>
            <a:lvl5pPr lvl="4">
              <a:spcBef>
                <a:spcPts val="0"/>
              </a:spcBef>
              <a:spcAft>
                <a:spcPts val="0"/>
              </a:spcAft>
              <a:buSzPts val="3800"/>
              <a:buNone/>
              <a:defRPr/>
            </a:lvl5pPr>
            <a:lvl6pPr lvl="5">
              <a:spcBef>
                <a:spcPts val="0"/>
              </a:spcBef>
              <a:spcAft>
                <a:spcPts val="0"/>
              </a:spcAft>
              <a:buSzPts val="3800"/>
              <a:buNone/>
              <a:defRPr/>
            </a:lvl6pPr>
            <a:lvl7pPr lvl="6">
              <a:spcBef>
                <a:spcPts val="0"/>
              </a:spcBef>
              <a:spcAft>
                <a:spcPts val="0"/>
              </a:spcAft>
              <a:buSzPts val="3800"/>
              <a:buNone/>
              <a:defRPr/>
            </a:lvl7pPr>
            <a:lvl8pPr lvl="7">
              <a:spcBef>
                <a:spcPts val="0"/>
              </a:spcBef>
              <a:spcAft>
                <a:spcPts val="0"/>
              </a:spcAft>
              <a:buSzPts val="3800"/>
              <a:buNone/>
              <a:defRPr/>
            </a:lvl8pPr>
            <a:lvl9pPr lvl="8">
              <a:spcBef>
                <a:spcPts val="0"/>
              </a:spcBef>
              <a:spcAft>
                <a:spcPts val="0"/>
              </a:spcAft>
              <a:buSzPts val="3800"/>
              <a:buNone/>
              <a:defRPr/>
            </a:lvl9pPr>
          </a:lstStyle>
          <a:p/>
        </p:txBody>
      </p:sp>
      <p:sp>
        <p:nvSpPr>
          <p:cNvPr id="45" name="Google Shape;45;p6"/>
          <p:cNvSpPr txBox="1"/>
          <p:nvPr>
            <p:ph idx="12" type="sldNum"/>
          </p:nvPr>
        </p:nvSpPr>
        <p:spPr>
          <a:xfrm>
            <a:off x="11658075" y="8138566"/>
            <a:ext cx="756000" cy="688800"/>
          </a:xfrm>
          <a:prstGeom prst="rect">
            <a:avLst/>
          </a:prstGeom>
        </p:spPr>
        <p:txBody>
          <a:bodyPr anchorCtr="0" anchor="ctr" bIns="114650" lIns="114650" spcFirstLastPara="1" rIns="114650" wrap="square" tIns="11465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46" name="Shape 46"/>
        <p:cNvGrpSpPr/>
        <p:nvPr/>
      </p:nvGrpSpPr>
      <p:grpSpPr>
        <a:xfrm>
          <a:off x="0" y="0"/>
          <a:ext cx="0" cy="0"/>
          <a:chOff x="0" y="0"/>
          <a:chExt cx="0" cy="0"/>
        </a:xfrm>
      </p:grpSpPr>
      <p:sp>
        <p:nvSpPr>
          <p:cNvPr id="47" name="Google Shape;47;p7"/>
          <p:cNvSpPr txBox="1"/>
          <p:nvPr>
            <p:ph type="title"/>
          </p:nvPr>
        </p:nvSpPr>
        <p:spPr>
          <a:xfrm>
            <a:off x="429508" y="972178"/>
            <a:ext cx="3869100" cy="1322400"/>
          </a:xfrm>
          <a:prstGeom prst="rect">
            <a:avLst/>
          </a:prstGeom>
        </p:spPr>
        <p:txBody>
          <a:bodyPr anchorCtr="0" anchor="b" bIns="114650" lIns="114650" spcFirstLastPara="1" rIns="114650" wrap="square" tIns="114650"/>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48" name="Google Shape;48;p7"/>
          <p:cNvSpPr txBox="1"/>
          <p:nvPr>
            <p:ph idx="1" type="body"/>
          </p:nvPr>
        </p:nvSpPr>
        <p:spPr>
          <a:xfrm>
            <a:off x="429508" y="2564837"/>
            <a:ext cx="3869100" cy="5430000"/>
          </a:xfrm>
          <a:prstGeom prst="rect">
            <a:avLst/>
          </a:prstGeom>
        </p:spPr>
        <p:txBody>
          <a:bodyPr anchorCtr="0" anchor="t" bIns="114650" lIns="114650" spcFirstLastPara="1" rIns="114650" wrap="square" tIns="114650"/>
          <a:lstStyle>
            <a:lvl1pPr indent="-323850" lvl="0" marL="457200">
              <a:spcBef>
                <a:spcPts val="0"/>
              </a:spcBef>
              <a:spcAft>
                <a:spcPts val="0"/>
              </a:spcAft>
              <a:buSzPts val="1500"/>
              <a:buChar char="●"/>
              <a:defRPr sz="1500"/>
            </a:lvl1pPr>
            <a:lvl2pPr indent="-323850" lvl="1" marL="914400">
              <a:spcBef>
                <a:spcPts val="2000"/>
              </a:spcBef>
              <a:spcAft>
                <a:spcPts val="0"/>
              </a:spcAft>
              <a:buSzPts val="1500"/>
              <a:buChar char="○"/>
              <a:defRPr sz="1500"/>
            </a:lvl2pPr>
            <a:lvl3pPr indent="-323850" lvl="2" marL="1371600">
              <a:spcBef>
                <a:spcPts val="2000"/>
              </a:spcBef>
              <a:spcAft>
                <a:spcPts val="0"/>
              </a:spcAft>
              <a:buSzPts val="1500"/>
              <a:buChar char="■"/>
              <a:defRPr sz="1500"/>
            </a:lvl3pPr>
            <a:lvl4pPr indent="-323850" lvl="3" marL="1828800">
              <a:spcBef>
                <a:spcPts val="2000"/>
              </a:spcBef>
              <a:spcAft>
                <a:spcPts val="0"/>
              </a:spcAft>
              <a:buSzPts val="1500"/>
              <a:buChar char="●"/>
              <a:defRPr sz="1500"/>
            </a:lvl4pPr>
            <a:lvl5pPr indent="-323850" lvl="4" marL="2286000">
              <a:spcBef>
                <a:spcPts val="2000"/>
              </a:spcBef>
              <a:spcAft>
                <a:spcPts val="0"/>
              </a:spcAft>
              <a:buSzPts val="1500"/>
              <a:buChar char="○"/>
              <a:defRPr sz="1500"/>
            </a:lvl5pPr>
            <a:lvl6pPr indent="-323850" lvl="5" marL="2743200">
              <a:spcBef>
                <a:spcPts val="2000"/>
              </a:spcBef>
              <a:spcAft>
                <a:spcPts val="0"/>
              </a:spcAft>
              <a:buSzPts val="1500"/>
              <a:buChar char="■"/>
              <a:defRPr sz="1500"/>
            </a:lvl6pPr>
            <a:lvl7pPr indent="-323850" lvl="6" marL="3200400">
              <a:spcBef>
                <a:spcPts val="2000"/>
              </a:spcBef>
              <a:spcAft>
                <a:spcPts val="0"/>
              </a:spcAft>
              <a:buSzPts val="1500"/>
              <a:buChar char="●"/>
              <a:defRPr sz="1500"/>
            </a:lvl7pPr>
            <a:lvl8pPr indent="-323850" lvl="7" marL="3657600">
              <a:spcBef>
                <a:spcPts val="2000"/>
              </a:spcBef>
              <a:spcAft>
                <a:spcPts val="0"/>
              </a:spcAft>
              <a:buSzPts val="1500"/>
              <a:buChar char="○"/>
              <a:defRPr sz="1500"/>
            </a:lvl8pPr>
            <a:lvl9pPr indent="-323850" lvl="8" marL="4114800">
              <a:spcBef>
                <a:spcPts val="2000"/>
              </a:spcBef>
              <a:spcAft>
                <a:spcPts val="2000"/>
              </a:spcAft>
              <a:buSzPts val="1500"/>
              <a:buChar char="■"/>
              <a:defRPr sz="1500"/>
            </a:lvl9pPr>
          </a:lstStyle>
          <a:p/>
        </p:txBody>
      </p:sp>
      <p:sp>
        <p:nvSpPr>
          <p:cNvPr id="49" name="Google Shape;49;p7"/>
          <p:cNvSpPr txBox="1"/>
          <p:nvPr>
            <p:ph idx="12" type="sldNum"/>
          </p:nvPr>
        </p:nvSpPr>
        <p:spPr>
          <a:xfrm>
            <a:off x="11658075" y="8138566"/>
            <a:ext cx="756000" cy="688800"/>
          </a:xfrm>
          <a:prstGeom prst="rect">
            <a:avLst/>
          </a:prstGeom>
        </p:spPr>
        <p:txBody>
          <a:bodyPr anchorCtr="0" anchor="ctr" bIns="114650" lIns="114650" spcFirstLastPara="1" rIns="114650" wrap="square" tIns="11465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4"/>
        </a:solidFill>
      </p:bgPr>
    </p:bg>
    <p:spTree>
      <p:nvGrpSpPr>
        <p:cNvPr id="50" name="Shape 50"/>
        <p:cNvGrpSpPr/>
        <p:nvPr/>
      </p:nvGrpSpPr>
      <p:grpSpPr>
        <a:xfrm>
          <a:off x="0" y="0"/>
          <a:ext cx="0" cy="0"/>
          <a:chOff x="0" y="0"/>
          <a:chExt cx="0" cy="0"/>
        </a:xfrm>
      </p:grpSpPr>
      <p:grpSp>
        <p:nvGrpSpPr>
          <p:cNvPr id="51" name="Google Shape;51;p8"/>
          <p:cNvGrpSpPr/>
          <p:nvPr/>
        </p:nvGrpSpPr>
        <p:grpSpPr>
          <a:xfrm>
            <a:off x="8403565" y="9"/>
            <a:ext cx="4196871" cy="3552889"/>
            <a:chOff x="6098378" y="5"/>
            <a:chExt cx="3045625" cy="2030570"/>
          </a:xfrm>
        </p:grpSpPr>
        <p:sp>
          <p:nvSpPr>
            <p:cNvPr id="52" name="Google Shape;52;p8"/>
            <p:cNvSpPr/>
            <p:nvPr/>
          </p:nvSpPr>
          <p:spPr>
            <a:xfrm>
              <a:off x="8128803" y="16"/>
              <a:ext cx="1015200" cy="1015200"/>
            </a:xfrm>
            <a:prstGeom prst="rect">
              <a:avLst/>
            </a:prstGeom>
            <a:solidFill>
              <a:schemeClr val="accent3"/>
            </a:solidFill>
            <a:ln>
              <a:noFill/>
            </a:ln>
          </p:spPr>
          <p:txBody>
            <a:bodyPr anchorCtr="0" anchor="ctr" bIns="114650" lIns="114650" spcFirstLastPara="1" rIns="114650" wrap="square" tIns="114650">
              <a:noAutofit/>
            </a:bodyPr>
            <a:lstStyle/>
            <a:p>
              <a:pPr indent="0" lvl="0" marL="0" rtl="0" algn="l">
                <a:spcBef>
                  <a:spcPts val="0"/>
                </a:spcBef>
                <a:spcAft>
                  <a:spcPts val="0"/>
                </a:spcAft>
                <a:buNone/>
              </a:pPr>
              <a:r>
                <a:t/>
              </a:r>
              <a:endParaRPr/>
            </a:p>
          </p:txBody>
        </p:sp>
        <p:sp>
          <p:nvSpPr>
            <p:cNvPr id="53" name="Google Shape;53;p8"/>
            <p:cNvSpPr/>
            <p:nvPr/>
          </p:nvSpPr>
          <p:spPr>
            <a:xfrm flipH="1">
              <a:off x="7113463" y="5"/>
              <a:ext cx="1015200" cy="1015200"/>
            </a:xfrm>
            <a:prstGeom prst="rtTriangle">
              <a:avLst/>
            </a:prstGeom>
            <a:solidFill>
              <a:schemeClr val="accent5"/>
            </a:solidFill>
            <a:ln>
              <a:noFill/>
            </a:ln>
          </p:spPr>
          <p:txBody>
            <a:bodyPr anchorCtr="0" anchor="ctr" bIns="114650" lIns="114650" spcFirstLastPara="1" rIns="114650" wrap="square" tIns="114650">
              <a:noAutofit/>
            </a:bodyPr>
            <a:lstStyle/>
            <a:p>
              <a:pPr indent="0" lvl="0" marL="0" rtl="0" algn="l">
                <a:spcBef>
                  <a:spcPts val="0"/>
                </a:spcBef>
                <a:spcAft>
                  <a:spcPts val="0"/>
                </a:spcAft>
                <a:buNone/>
              </a:pPr>
              <a:r>
                <a:t/>
              </a:r>
              <a:endParaRPr/>
            </a:p>
          </p:txBody>
        </p:sp>
        <p:sp>
          <p:nvSpPr>
            <p:cNvPr id="54" name="Google Shape;54;p8"/>
            <p:cNvSpPr/>
            <p:nvPr/>
          </p:nvSpPr>
          <p:spPr>
            <a:xfrm flipH="1" rot="10800000">
              <a:off x="7113588" y="107"/>
              <a:ext cx="1015200" cy="1015200"/>
            </a:xfrm>
            <a:prstGeom prst="rtTriangle">
              <a:avLst/>
            </a:prstGeom>
            <a:solidFill>
              <a:schemeClr val="accent3"/>
            </a:solidFill>
            <a:ln>
              <a:noFill/>
            </a:ln>
          </p:spPr>
          <p:txBody>
            <a:bodyPr anchorCtr="0" anchor="ctr" bIns="114650" lIns="114650" spcFirstLastPara="1" rIns="114650" wrap="square" tIns="114650">
              <a:noAutofit/>
            </a:bodyPr>
            <a:lstStyle/>
            <a:p>
              <a:pPr indent="0" lvl="0" marL="0" rtl="0" algn="l">
                <a:spcBef>
                  <a:spcPts val="0"/>
                </a:spcBef>
                <a:spcAft>
                  <a:spcPts val="0"/>
                </a:spcAft>
                <a:buNone/>
              </a:pPr>
              <a:r>
                <a:t/>
              </a:r>
              <a:endParaRPr/>
            </a:p>
          </p:txBody>
        </p:sp>
        <p:sp>
          <p:nvSpPr>
            <p:cNvPr id="55" name="Google Shape;55;p8"/>
            <p:cNvSpPr/>
            <p:nvPr/>
          </p:nvSpPr>
          <p:spPr>
            <a:xfrm rot="10800000">
              <a:off x="6098378" y="97"/>
              <a:ext cx="1015200" cy="1015200"/>
            </a:xfrm>
            <a:prstGeom prst="rtTriangle">
              <a:avLst/>
            </a:prstGeom>
            <a:solidFill>
              <a:schemeClr val="accent5"/>
            </a:solidFill>
            <a:ln>
              <a:noFill/>
            </a:ln>
          </p:spPr>
          <p:txBody>
            <a:bodyPr anchorCtr="0" anchor="ctr" bIns="114650" lIns="114650" spcFirstLastPara="1" rIns="114650" wrap="square" tIns="114650">
              <a:noAutofit/>
            </a:bodyPr>
            <a:lstStyle/>
            <a:p>
              <a:pPr indent="0" lvl="0" marL="0" rtl="0" algn="l">
                <a:spcBef>
                  <a:spcPts val="0"/>
                </a:spcBef>
                <a:spcAft>
                  <a:spcPts val="0"/>
                </a:spcAft>
                <a:buNone/>
              </a:pPr>
              <a:r>
                <a:t/>
              </a:r>
              <a:endParaRPr/>
            </a:p>
          </p:txBody>
        </p:sp>
        <p:sp>
          <p:nvSpPr>
            <p:cNvPr id="56" name="Google Shape;56;p8"/>
            <p:cNvSpPr/>
            <p:nvPr/>
          </p:nvSpPr>
          <p:spPr>
            <a:xfrm rot="10800000">
              <a:off x="8128789" y="1015375"/>
              <a:ext cx="1015200" cy="1015200"/>
            </a:xfrm>
            <a:prstGeom prst="rtTriangle">
              <a:avLst/>
            </a:prstGeom>
            <a:solidFill>
              <a:schemeClr val="accent5"/>
            </a:solidFill>
            <a:ln>
              <a:noFill/>
            </a:ln>
          </p:spPr>
          <p:txBody>
            <a:bodyPr anchorCtr="0" anchor="ctr" bIns="114650" lIns="114650" spcFirstLastPara="1" rIns="114650" wrap="square" tIns="114650">
              <a:noAutofit/>
            </a:bodyPr>
            <a:lstStyle/>
            <a:p>
              <a:pPr indent="0" lvl="0" marL="0" rtl="0" algn="l">
                <a:spcBef>
                  <a:spcPts val="0"/>
                </a:spcBef>
                <a:spcAft>
                  <a:spcPts val="0"/>
                </a:spcAft>
                <a:buNone/>
              </a:pPr>
              <a:r>
                <a:t/>
              </a:r>
              <a:endParaRPr/>
            </a:p>
          </p:txBody>
        </p:sp>
      </p:grpSp>
      <p:sp>
        <p:nvSpPr>
          <p:cNvPr id="57" name="Google Shape;57;p8"/>
          <p:cNvSpPr txBox="1"/>
          <p:nvPr>
            <p:ph type="title"/>
          </p:nvPr>
        </p:nvSpPr>
        <p:spPr>
          <a:xfrm>
            <a:off x="675541" y="920997"/>
            <a:ext cx="7742400" cy="7158000"/>
          </a:xfrm>
          <a:prstGeom prst="rect">
            <a:avLst/>
          </a:prstGeom>
        </p:spPr>
        <p:txBody>
          <a:bodyPr anchorCtr="0" anchor="ctr" bIns="114650" lIns="114650" spcFirstLastPara="1" rIns="114650" wrap="square" tIns="114650"/>
          <a:lstStyle>
            <a:lvl1pPr lvl="0">
              <a:spcBef>
                <a:spcPts val="0"/>
              </a:spcBef>
              <a:spcAft>
                <a:spcPts val="0"/>
              </a:spcAft>
              <a:buClr>
                <a:schemeClr val="lt1"/>
              </a:buClr>
              <a:buSzPts val="6000"/>
              <a:buNone/>
              <a:defRPr sz="6000">
                <a:solidFill>
                  <a:schemeClr val="lt1"/>
                </a:solidFill>
              </a:defRPr>
            </a:lvl1pPr>
            <a:lvl2pPr lvl="1">
              <a:spcBef>
                <a:spcPts val="0"/>
              </a:spcBef>
              <a:spcAft>
                <a:spcPts val="0"/>
              </a:spcAft>
              <a:buClr>
                <a:schemeClr val="lt1"/>
              </a:buClr>
              <a:buSzPts val="6000"/>
              <a:buNone/>
              <a:defRPr sz="6000">
                <a:solidFill>
                  <a:schemeClr val="lt1"/>
                </a:solidFill>
              </a:defRPr>
            </a:lvl2pPr>
            <a:lvl3pPr lvl="2">
              <a:spcBef>
                <a:spcPts val="0"/>
              </a:spcBef>
              <a:spcAft>
                <a:spcPts val="0"/>
              </a:spcAft>
              <a:buClr>
                <a:schemeClr val="lt1"/>
              </a:buClr>
              <a:buSzPts val="6000"/>
              <a:buNone/>
              <a:defRPr sz="6000">
                <a:solidFill>
                  <a:schemeClr val="lt1"/>
                </a:solidFill>
              </a:defRPr>
            </a:lvl3pPr>
            <a:lvl4pPr lvl="3">
              <a:spcBef>
                <a:spcPts val="0"/>
              </a:spcBef>
              <a:spcAft>
                <a:spcPts val="0"/>
              </a:spcAft>
              <a:buClr>
                <a:schemeClr val="lt1"/>
              </a:buClr>
              <a:buSzPts val="6000"/>
              <a:buNone/>
              <a:defRPr sz="6000">
                <a:solidFill>
                  <a:schemeClr val="lt1"/>
                </a:solidFill>
              </a:defRPr>
            </a:lvl4pPr>
            <a:lvl5pPr lvl="4">
              <a:spcBef>
                <a:spcPts val="0"/>
              </a:spcBef>
              <a:spcAft>
                <a:spcPts val="0"/>
              </a:spcAft>
              <a:buClr>
                <a:schemeClr val="lt1"/>
              </a:buClr>
              <a:buSzPts val="6000"/>
              <a:buNone/>
              <a:defRPr sz="6000">
                <a:solidFill>
                  <a:schemeClr val="lt1"/>
                </a:solidFill>
              </a:defRPr>
            </a:lvl5pPr>
            <a:lvl6pPr lvl="5">
              <a:spcBef>
                <a:spcPts val="0"/>
              </a:spcBef>
              <a:spcAft>
                <a:spcPts val="0"/>
              </a:spcAft>
              <a:buClr>
                <a:schemeClr val="lt1"/>
              </a:buClr>
              <a:buSzPts val="6000"/>
              <a:buNone/>
              <a:defRPr sz="6000">
                <a:solidFill>
                  <a:schemeClr val="lt1"/>
                </a:solidFill>
              </a:defRPr>
            </a:lvl6pPr>
            <a:lvl7pPr lvl="6">
              <a:spcBef>
                <a:spcPts val="0"/>
              </a:spcBef>
              <a:spcAft>
                <a:spcPts val="0"/>
              </a:spcAft>
              <a:buClr>
                <a:schemeClr val="lt1"/>
              </a:buClr>
              <a:buSzPts val="6000"/>
              <a:buNone/>
              <a:defRPr sz="6000">
                <a:solidFill>
                  <a:schemeClr val="lt1"/>
                </a:solidFill>
              </a:defRPr>
            </a:lvl7pPr>
            <a:lvl8pPr lvl="7">
              <a:spcBef>
                <a:spcPts val="0"/>
              </a:spcBef>
              <a:spcAft>
                <a:spcPts val="0"/>
              </a:spcAft>
              <a:buClr>
                <a:schemeClr val="lt1"/>
              </a:buClr>
              <a:buSzPts val="6000"/>
              <a:buNone/>
              <a:defRPr sz="6000">
                <a:solidFill>
                  <a:schemeClr val="lt1"/>
                </a:solidFill>
              </a:defRPr>
            </a:lvl8pPr>
            <a:lvl9pPr lvl="8">
              <a:spcBef>
                <a:spcPts val="0"/>
              </a:spcBef>
              <a:spcAft>
                <a:spcPts val="0"/>
              </a:spcAft>
              <a:buClr>
                <a:schemeClr val="lt1"/>
              </a:buClr>
              <a:buSzPts val="6000"/>
              <a:buNone/>
              <a:defRPr sz="6000">
                <a:solidFill>
                  <a:schemeClr val="lt1"/>
                </a:solidFill>
              </a:defRPr>
            </a:lvl9pPr>
          </a:lstStyle>
          <a:p/>
        </p:txBody>
      </p:sp>
      <p:sp>
        <p:nvSpPr>
          <p:cNvPr id="58" name="Google Shape;58;p8"/>
          <p:cNvSpPr txBox="1"/>
          <p:nvPr>
            <p:ph idx="12" type="sldNum"/>
          </p:nvPr>
        </p:nvSpPr>
        <p:spPr>
          <a:xfrm>
            <a:off x="11658075" y="8138566"/>
            <a:ext cx="756000" cy="688800"/>
          </a:xfrm>
          <a:prstGeom prst="rect">
            <a:avLst/>
          </a:prstGeom>
        </p:spPr>
        <p:txBody>
          <a:bodyPr anchorCtr="0" anchor="ctr" bIns="114650" lIns="114650" spcFirstLastPara="1" rIns="114650" wrap="square" tIns="11465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59" name="Shape 59"/>
        <p:cNvGrpSpPr/>
        <p:nvPr/>
      </p:nvGrpSpPr>
      <p:grpSpPr>
        <a:xfrm>
          <a:off x="0" y="0"/>
          <a:ext cx="0" cy="0"/>
          <a:chOff x="0" y="0"/>
          <a:chExt cx="0" cy="0"/>
        </a:xfrm>
      </p:grpSpPr>
      <p:sp>
        <p:nvSpPr>
          <p:cNvPr id="60" name="Google Shape;60;p9"/>
          <p:cNvSpPr/>
          <p:nvPr/>
        </p:nvSpPr>
        <p:spPr>
          <a:xfrm>
            <a:off x="6300000" y="-306"/>
            <a:ext cx="6300000" cy="9000000"/>
          </a:xfrm>
          <a:prstGeom prst="rect">
            <a:avLst/>
          </a:prstGeom>
          <a:solidFill>
            <a:schemeClr val="dk1"/>
          </a:solidFill>
          <a:ln>
            <a:noFill/>
          </a:ln>
        </p:spPr>
        <p:txBody>
          <a:bodyPr anchorCtr="0" anchor="ctr" bIns="114650" lIns="114650" spcFirstLastPara="1" rIns="114650" wrap="square" tIns="114650">
            <a:noAutofit/>
          </a:bodyPr>
          <a:lstStyle/>
          <a:p>
            <a:pPr indent="0" lvl="0" marL="0" rtl="0" algn="l">
              <a:spcBef>
                <a:spcPts val="0"/>
              </a:spcBef>
              <a:spcAft>
                <a:spcPts val="0"/>
              </a:spcAft>
              <a:buNone/>
            </a:pPr>
            <a:r>
              <a:t/>
            </a:r>
            <a:endParaRPr/>
          </a:p>
        </p:txBody>
      </p:sp>
      <p:cxnSp>
        <p:nvCxnSpPr>
          <p:cNvPr id="61" name="Google Shape;61;p9"/>
          <p:cNvCxnSpPr/>
          <p:nvPr/>
        </p:nvCxnSpPr>
        <p:spPr>
          <a:xfrm>
            <a:off x="6930655" y="7866142"/>
            <a:ext cx="645300" cy="0"/>
          </a:xfrm>
          <a:prstGeom prst="straightConnector1">
            <a:avLst/>
          </a:prstGeom>
          <a:noFill/>
          <a:ln cap="flat" cmpd="sng" w="19050">
            <a:solidFill>
              <a:schemeClr val="lt1"/>
            </a:solidFill>
            <a:prstDash val="solid"/>
            <a:round/>
            <a:headEnd len="sm" w="sm" type="none"/>
            <a:tailEnd len="sm" w="sm" type="none"/>
          </a:ln>
        </p:spPr>
      </p:cxnSp>
      <p:sp>
        <p:nvSpPr>
          <p:cNvPr id="62" name="Google Shape;62;p9"/>
          <p:cNvSpPr txBox="1"/>
          <p:nvPr>
            <p:ph type="title"/>
          </p:nvPr>
        </p:nvSpPr>
        <p:spPr>
          <a:xfrm>
            <a:off x="365846" y="2014173"/>
            <a:ext cx="5574000" cy="2737500"/>
          </a:xfrm>
          <a:prstGeom prst="rect">
            <a:avLst/>
          </a:prstGeom>
        </p:spPr>
        <p:txBody>
          <a:bodyPr anchorCtr="0" anchor="b" bIns="114650" lIns="114650" spcFirstLastPara="1" rIns="114650" wrap="square" tIns="114650"/>
          <a:lstStyle>
            <a:lvl1pPr lvl="0" algn="ctr">
              <a:spcBef>
                <a:spcPts val="0"/>
              </a:spcBef>
              <a:spcAft>
                <a:spcPts val="0"/>
              </a:spcAft>
              <a:buSzPts val="5300"/>
              <a:buNone/>
              <a:defRPr sz="5300"/>
            </a:lvl1pPr>
            <a:lvl2pPr lvl="1" algn="ctr">
              <a:spcBef>
                <a:spcPts val="0"/>
              </a:spcBef>
              <a:spcAft>
                <a:spcPts val="0"/>
              </a:spcAft>
              <a:buSzPts val="5300"/>
              <a:buNone/>
              <a:defRPr sz="5300"/>
            </a:lvl2pPr>
            <a:lvl3pPr lvl="2" algn="ctr">
              <a:spcBef>
                <a:spcPts val="0"/>
              </a:spcBef>
              <a:spcAft>
                <a:spcPts val="0"/>
              </a:spcAft>
              <a:buSzPts val="5300"/>
              <a:buNone/>
              <a:defRPr sz="5300"/>
            </a:lvl3pPr>
            <a:lvl4pPr lvl="3" algn="ctr">
              <a:spcBef>
                <a:spcPts val="0"/>
              </a:spcBef>
              <a:spcAft>
                <a:spcPts val="0"/>
              </a:spcAft>
              <a:buSzPts val="5300"/>
              <a:buNone/>
              <a:defRPr sz="5300"/>
            </a:lvl4pPr>
            <a:lvl5pPr lvl="4" algn="ctr">
              <a:spcBef>
                <a:spcPts val="0"/>
              </a:spcBef>
              <a:spcAft>
                <a:spcPts val="0"/>
              </a:spcAft>
              <a:buSzPts val="5300"/>
              <a:buNone/>
              <a:defRPr sz="5300"/>
            </a:lvl5pPr>
            <a:lvl6pPr lvl="5" algn="ctr">
              <a:spcBef>
                <a:spcPts val="0"/>
              </a:spcBef>
              <a:spcAft>
                <a:spcPts val="0"/>
              </a:spcAft>
              <a:buSzPts val="5300"/>
              <a:buNone/>
              <a:defRPr sz="5300"/>
            </a:lvl6pPr>
            <a:lvl7pPr lvl="6" algn="ctr">
              <a:spcBef>
                <a:spcPts val="0"/>
              </a:spcBef>
              <a:spcAft>
                <a:spcPts val="0"/>
              </a:spcAft>
              <a:buSzPts val="5300"/>
              <a:buNone/>
              <a:defRPr sz="5300"/>
            </a:lvl7pPr>
            <a:lvl8pPr lvl="7" algn="ctr">
              <a:spcBef>
                <a:spcPts val="0"/>
              </a:spcBef>
              <a:spcAft>
                <a:spcPts val="0"/>
              </a:spcAft>
              <a:buSzPts val="5300"/>
              <a:buNone/>
              <a:defRPr sz="5300"/>
            </a:lvl8pPr>
            <a:lvl9pPr lvl="8" algn="ctr">
              <a:spcBef>
                <a:spcPts val="0"/>
              </a:spcBef>
              <a:spcAft>
                <a:spcPts val="0"/>
              </a:spcAft>
              <a:buSzPts val="5300"/>
              <a:buNone/>
              <a:defRPr sz="5300"/>
            </a:lvl9pPr>
          </a:lstStyle>
          <a:p/>
        </p:txBody>
      </p:sp>
      <p:sp>
        <p:nvSpPr>
          <p:cNvPr id="63" name="Google Shape;63;p9"/>
          <p:cNvSpPr txBox="1"/>
          <p:nvPr>
            <p:ph idx="1" type="subTitle"/>
          </p:nvPr>
        </p:nvSpPr>
        <p:spPr>
          <a:xfrm>
            <a:off x="365846" y="4845146"/>
            <a:ext cx="5574000" cy="2221200"/>
          </a:xfrm>
          <a:prstGeom prst="rect">
            <a:avLst/>
          </a:prstGeom>
        </p:spPr>
        <p:txBody>
          <a:bodyPr anchorCtr="0" anchor="t" bIns="114650" lIns="114650" spcFirstLastPara="1" rIns="114650" wrap="square" tIns="114650"/>
          <a:lstStyle>
            <a:lvl1pPr lvl="0" algn="ctr">
              <a:lnSpc>
                <a:spcPct val="100000"/>
              </a:lnSpc>
              <a:spcBef>
                <a:spcPts val="0"/>
              </a:spcBef>
              <a:spcAft>
                <a:spcPts val="0"/>
              </a:spcAft>
              <a:buSzPts val="2600"/>
              <a:buNone/>
              <a:defRPr sz="2600"/>
            </a:lvl1pPr>
            <a:lvl2pPr lvl="1" algn="ctr">
              <a:lnSpc>
                <a:spcPct val="100000"/>
              </a:lnSpc>
              <a:spcBef>
                <a:spcPts val="0"/>
              </a:spcBef>
              <a:spcAft>
                <a:spcPts val="0"/>
              </a:spcAft>
              <a:buSzPts val="2600"/>
              <a:buNone/>
              <a:defRPr sz="2600"/>
            </a:lvl2pPr>
            <a:lvl3pPr lvl="2" algn="ctr">
              <a:lnSpc>
                <a:spcPct val="100000"/>
              </a:lnSpc>
              <a:spcBef>
                <a:spcPts val="0"/>
              </a:spcBef>
              <a:spcAft>
                <a:spcPts val="0"/>
              </a:spcAft>
              <a:buSzPts val="2600"/>
              <a:buNone/>
              <a:defRPr sz="2600"/>
            </a:lvl3pPr>
            <a:lvl4pPr lvl="3" algn="ctr">
              <a:lnSpc>
                <a:spcPct val="100000"/>
              </a:lnSpc>
              <a:spcBef>
                <a:spcPts val="0"/>
              </a:spcBef>
              <a:spcAft>
                <a:spcPts val="0"/>
              </a:spcAft>
              <a:buSzPts val="2600"/>
              <a:buNone/>
              <a:defRPr sz="2600"/>
            </a:lvl4pPr>
            <a:lvl5pPr lvl="4" algn="ctr">
              <a:lnSpc>
                <a:spcPct val="100000"/>
              </a:lnSpc>
              <a:spcBef>
                <a:spcPts val="0"/>
              </a:spcBef>
              <a:spcAft>
                <a:spcPts val="0"/>
              </a:spcAft>
              <a:buSzPts val="2600"/>
              <a:buNone/>
              <a:defRPr sz="2600"/>
            </a:lvl5pPr>
            <a:lvl6pPr lvl="5" algn="ctr">
              <a:lnSpc>
                <a:spcPct val="100000"/>
              </a:lnSpc>
              <a:spcBef>
                <a:spcPts val="0"/>
              </a:spcBef>
              <a:spcAft>
                <a:spcPts val="0"/>
              </a:spcAft>
              <a:buSzPts val="2600"/>
              <a:buNone/>
              <a:defRPr sz="2600"/>
            </a:lvl6pPr>
            <a:lvl7pPr lvl="6" algn="ctr">
              <a:lnSpc>
                <a:spcPct val="100000"/>
              </a:lnSpc>
              <a:spcBef>
                <a:spcPts val="0"/>
              </a:spcBef>
              <a:spcAft>
                <a:spcPts val="0"/>
              </a:spcAft>
              <a:buSzPts val="2600"/>
              <a:buNone/>
              <a:defRPr sz="2600"/>
            </a:lvl7pPr>
            <a:lvl8pPr lvl="7" algn="ctr">
              <a:lnSpc>
                <a:spcPct val="100000"/>
              </a:lnSpc>
              <a:spcBef>
                <a:spcPts val="0"/>
              </a:spcBef>
              <a:spcAft>
                <a:spcPts val="0"/>
              </a:spcAft>
              <a:buSzPts val="2600"/>
              <a:buNone/>
              <a:defRPr sz="2600"/>
            </a:lvl8pPr>
            <a:lvl9pPr lvl="8" algn="ctr">
              <a:lnSpc>
                <a:spcPct val="100000"/>
              </a:lnSpc>
              <a:spcBef>
                <a:spcPts val="0"/>
              </a:spcBef>
              <a:spcAft>
                <a:spcPts val="0"/>
              </a:spcAft>
              <a:buSzPts val="2600"/>
              <a:buNone/>
              <a:defRPr sz="2600"/>
            </a:lvl9pPr>
          </a:lstStyle>
          <a:p/>
        </p:txBody>
      </p:sp>
      <p:sp>
        <p:nvSpPr>
          <p:cNvPr id="64" name="Google Shape;64;p9"/>
          <p:cNvSpPr txBox="1"/>
          <p:nvPr>
            <p:ph idx="2" type="body"/>
          </p:nvPr>
        </p:nvSpPr>
        <p:spPr>
          <a:xfrm>
            <a:off x="6806398" y="1267192"/>
            <a:ext cx="5287200" cy="6465900"/>
          </a:xfrm>
          <a:prstGeom prst="rect">
            <a:avLst/>
          </a:prstGeom>
        </p:spPr>
        <p:txBody>
          <a:bodyPr anchorCtr="0" anchor="ctr" bIns="114650" lIns="114650" spcFirstLastPara="1" rIns="114650" wrap="square" tIns="114650"/>
          <a:lstStyle>
            <a:lvl1pPr indent="-374650" lvl="0" marL="457200">
              <a:spcBef>
                <a:spcPts val="0"/>
              </a:spcBef>
              <a:spcAft>
                <a:spcPts val="0"/>
              </a:spcAft>
              <a:buClr>
                <a:schemeClr val="lt1"/>
              </a:buClr>
              <a:buSzPts val="2300"/>
              <a:buChar char="●"/>
              <a:defRPr>
                <a:solidFill>
                  <a:schemeClr val="lt1"/>
                </a:solidFill>
              </a:defRPr>
            </a:lvl1pPr>
            <a:lvl2pPr indent="-342900" lvl="1" marL="914400">
              <a:spcBef>
                <a:spcPts val="2000"/>
              </a:spcBef>
              <a:spcAft>
                <a:spcPts val="0"/>
              </a:spcAft>
              <a:buClr>
                <a:schemeClr val="lt1"/>
              </a:buClr>
              <a:buSzPts val="1800"/>
              <a:buChar char="○"/>
              <a:defRPr>
                <a:solidFill>
                  <a:schemeClr val="lt1"/>
                </a:solidFill>
              </a:defRPr>
            </a:lvl2pPr>
            <a:lvl3pPr indent="-342900" lvl="2" marL="1371600">
              <a:spcBef>
                <a:spcPts val="2000"/>
              </a:spcBef>
              <a:spcAft>
                <a:spcPts val="0"/>
              </a:spcAft>
              <a:buClr>
                <a:schemeClr val="lt1"/>
              </a:buClr>
              <a:buSzPts val="1800"/>
              <a:buChar char="■"/>
              <a:defRPr>
                <a:solidFill>
                  <a:schemeClr val="lt1"/>
                </a:solidFill>
              </a:defRPr>
            </a:lvl3pPr>
            <a:lvl4pPr indent="-342900" lvl="3" marL="1828800">
              <a:spcBef>
                <a:spcPts val="2000"/>
              </a:spcBef>
              <a:spcAft>
                <a:spcPts val="0"/>
              </a:spcAft>
              <a:buClr>
                <a:schemeClr val="lt1"/>
              </a:buClr>
              <a:buSzPts val="1800"/>
              <a:buChar char="●"/>
              <a:defRPr>
                <a:solidFill>
                  <a:schemeClr val="lt1"/>
                </a:solidFill>
              </a:defRPr>
            </a:lvl4pPr>
            <a:lvl5pPr indent="-342900" lvl="4" marL="2286000">
              <a:spcBef>
                <a:spcPts val="2000"/>
              </a:spcBef>
              <a:spcAft>
                <a:spcPts val="0"/>
              </a:spcAft>
              <a:buClr>
                <a:schemeClr val="lt1"/>
              </a:buClr>
              <a:buSzPts val="1800"/>
              <a:buChar char="○"/>
              <a:defRPr>
                <a:solidFill>
                  <a:schemeClr val="lt1"/>
                </a:solidFill>
              </a:defRPr>
            </a:lvl5pPr>
            <a:lvl6pPr indent="-342900" lvl="5" marL="2743200">
              <a:spcBef>
                <a:spcPts val="2000"/>
              </a:spcBef>
              <a:spcAft>
                <a:spcPts val="0"/>
              </a:spcAft>
              <a:buClr>
                <a:schemeClr val="lt1"/>
              </a:buClr>
              <a:buSzPts val="1800"/>
              <a:buChar char="■"/>
              <a:defRPr>
                <a:solidFill>
                  <a:schemeClr val="lt1"/>
                </a:solidFill>
              </a:defRPr>
            </a:lvl6pPr>
            <a:lvl7pPr indent="-342900" lvl="6" marL="3200400">
              <a:spcBef>
                <a:spcPts val="2000"/>
              </a:spcBef>
              <a:spcAft>
                <a:spcPts val="0"/>
              </a:spcAft>
              <a:buClr>
                <a:schemeClr val="lt1"/>
              </a:buClr>
              <a:buSzPts val="1800"/>
              <a:buChar char="●"/>
              <a:defRPr>
                <a:solidFill>
                  <a:schemeClr val="lt1"/>
                </a:solidFill>
              </a:defRPr>
            </a:lvl7pPr>
            <a:lvl8pPr indent="-342900" lvl="7" marL="3657600">
              <a:spcBef>
                <a:spcPts val="2000"/>
              </a:spcBef>
              <a:spcAft>
                <a:spcPts val="0"/>
              </a:spcAft>
              <a:buClr>
                <a:schemeClr val="lt1"/>
              </a:buClr>
              <a:buSzPts val="1800"/>
              <a:buChar char="○"/>
              <a:defRPr>
                <a:solidFill>
                  <a:schemeClr val="lt1"/>
                </a:solidFill>
              </a:defRPr>
            </a:lvl8pPr>
            <a:lvl9pPr indent="-342900" lvl="8" marL="4114800">
              <a:spcBef>
                <a:spcPts val="2000"/>
              </a:spcBef>
              <a:spcAft>
                <a:spcPts val="2000"/>
              </a:spcAft>
              <a:buClr>
                <a:schemeClr val="lt1"/>
              </a:buClr>
              <a:buSzPts val="1800"/>
              <a:buChar char="■"/>
              <a:defRPr>
                <a:solidFill>
                  <a:schemeClr val="lt1"/>
                </a:solidFill>
              </a:defRPr>
            </a:lvl9pPr>
          </a:lstStyle>
          <a:p/>
        </p:txBody>
      </p:sp>
      <p:sp>
        <p:nvSpPr>
          <p:cNvPr id="65" name="Google Shape;65;p9"/>
          <p:cNvSpPr txBox="1"/>
          <p:nvPr>
            <p:ph idx="12" type="sldNum"/>
          </p:nvPr>
        </p:nvSpPr>
        <p:spPr>
          <a:xfrm>
            <a:off x="11658075" y="8138566"/>
            <a:ext cx="756000" cy="688800"/>
          </a:xfrm>
          <a:prstGeom prst="rect">
            <a:avLst/>
          </a:prstGeom>
        </p:spPr>
        <p:txBody>
          <a:bodyPr anchorCtr="0" anchor="ctr" bIns="114650" lIns="114650" spcFirstLastPara="1" rIns="114650" wrap="square" tIns="11465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66" name="Shape 66"/>
        <p:cNvGrpSpPr/>
        <p:nvPr/>
      </p:nvGrpSpPr>
      <p:grpSpPr>
        <a:xfrm>
          <a:off x="0" y="0"/>
          <a:ext cx="0" cy="0"/>
          <a:chOff x="0" y="0"/>
          <a:chExt cx="0" cy="0"/>
        </a:xfrm>
      </p:grpSpPr>
      <p:sp>
        <p:nvSpPr>
          <p:cNvPr id="67" name="Google Shape;67;p10"/>
          <p:cNvSpPr txBox="1"/>
          <p:nvPr>
            <p:ph idx="1" type="body"/>
          </p:nvPr>
        </p:nvSpPr>
        <p:spPr>
          <a:xfrm>
            <a:off x="440256" y="7402581"/>
            <a:ext cx="8265900" cy="1047600"/>
          </a:xfrm>
          <a:prstGeom prst="rect">
            <a:avLst/>
          </a:prstGeom>
        </p:spPr>
        <p:txBody>
          <a:bodyPr anchorCtr="0" anchor="ctr" bIns="114650" lIns="114650" spcFirstLastPara="1" rIns="114650" wrap="square" tIns="114650"/>
          <a:lstStyle>
            <a:lvl1pPr indent="-228600" lvl="0" marL="457200">
              <a:lnSpc>
                <a:spcPct val="100000"/>
              </a:lnSpc>
              <a:spcBef>
                <a:spcPts val="0"/>
              </a:spcBef>
              <a:spcAft>
                <a:spcPts val="0"/>
              </a:spcAft>
              <a:buSzPts val="2300"/>
              <a:buNone/>
              <a:defRPr/>
            </a:lvl1pPr>
          </a:lstStyle>
          <a:p/>
        </p:txBody>
      </p:sp>
      <p:sp>
        <p:nvSpPr>
          <p:cNvPr id="68" name="Google Shape;68;p10"/>
          <p:cNvSpPr txBox="1"/>
          <p:nvPr>
            <p:ph idx="12" type="sldNum"/>
          </p:nvPr>
        </p:nvSpPr>
        <p:spPr>
          <a:xfrm>
            <a:off x="11658075" y="8138566"/>
            <a:ext cx="756000" cy="688800"/>
          </a:xfrm>
          <a:prstGeom prst="rect">
            <a:avLst/>
          </a:prstGeom>
        </p:spPr>
        <p:txBody>
          <a:bodyPr anchorCtr="0" anchor="ctr" bIns="114650" lIns="114650" spcFirstLastPara="1" rIns="114650" wrap="square" tIns="11465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geometric">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29508" y="717410"/>
            <a:ext cx="11741100" cy="1063500"/>
          </a:xfrm>
          <a:prstGeom prst="rect">
            <a:avLst/>
          </a:prstGeom>
          <a:noFill/>
          <a:ln>
            <a:noFill/>
          </a:ln>
        </p:spPr>
        <p:txBody>
          <a:bodyPr anchorCtr="0" anchor="t" bIns="114650" lIns="114650" spcFirstLastPara="1" rIns="114650" wrap="square" tIns="114650"/>
          <a:lstStyle>
            <a:lvl1pPr lvl="0">
              <a:spcBef>
                <a:spcPts val="0"/>
              </a:spcBef>
              <a:spcAft>
                <a:spcPts val="0"/>
              </a:spcAft>
              <a:buClr>
                <a:schemeClr val="dk1"/>
              </a:buClr>
              <a:buSzPts val="3800"/>
              <a:buFont typeface="Roboto"/>
              <a:buNone/>
              <a:defRPr sz="3800">
                <a:solidFill>
                  <a:schemeClr val="dk1"/>
                </a:solidFill>
                <a:latin typeface="Roboto"/>
                <a:ea typeface="Roboto"/>
                <a:cs typeface="Roboto"/>
                <a:sym typeface="Roboto"/>
              </a:defRPr>
            </a:lvl1pPr>
            <a:lvl2pPr lvl="1">
              <a:spcBef>
                <a:spcPts val="0"/>
              </a:spcBef>
              <a:spcAft>
                <a:spcPts val="0"/>
              </a:spcAft>
              <a:buClr>
                <a:schemeClr val="dk1"/>
              </a:buClr>
              <a:buSzPts val="3800"/>
              <a:buFont typeface="Roboto"/>
              <a:buNone/>
              <a:defRPr sz="3800">
                <a:solidFill>
                  <a:schemeClr val="dk1"/>
                </a:solidFill>
                <a:latin typeface="Roboto"/>
                <a:ea typeface="Roboto"/>
                <a:cs typeface="Roboto"/>
                <a:sym typeface="Roboto"/>
              </a:defRPr>
            </a:lvl2pPr>
            <a:lvl3pPr lvl="2">
              <a:spcBef>
                <a:spcPts val="0"/>
              </a:spcBef>
              <a:spcAft>
                <a:spcPts val="0"/>
              </a:spcAft>
              <a:buClr>
                <a:schemeClr val="dk1"/>
              </a:buClr>
              <a:buSzPts val="3800"/>
              <a:buFont typeface="Roboto"/>
              <a:buNone/>
              <a:defRPr sz="3800">
                <a:solidFill>
                  <a:schemeClr val="dk1"/>
                </a:solidFill>
                <a:latin typeface="Roboto"/>
                <a:ea typeface="Roboto"/>
                <a:cs typeface="Roboto"/>
                <a:sym typeface="Roboto"/>
              </a:defRPr>
            </a:lvl3pPr>
            <a:lvl4pPr lvl="3">
              <a:spcBef>
                <a:spcPts val="0"/>
              </a:spcBef>
              <a:spcAft>
                <a:spcPts val="0"/>
              </a:spcAft>
              <a:buClr>
                <a:schemeClr val="dk1"/>
              </a:buClr>
              <a:buSzPts val="3800"/>
              <a:buFont typeface="Roboto"/>
              <a:buNone/>
              <a:defRPr sz="3800">
                <a:solidFill>
                  <a:schemeClr val="dk1"/>
                </a:solidFill>
                <a:latin typeface="Roboto"/>
                <a:ea typeface="Roboto"/>
                <a:cs typeface="Roboto"/>
                <a:sym typeface="Roboto"/>
              </a:defRPr>
            </a:lvl4pPr>
            <a:lvl5pPr lvl="4">
              <a:spcBef>
                <a:spcPts val="0"/>
              </a:spcBef>
              <a:spcAft>
                <a:spcPts val="0"/>
              </a:spcAft>
              <a:buClr>
                <a:schemeClr val="dk1"/>
              </a:buClr>
              <a:buSzPts val="3800"/>
              <a:buFont typeface="Roboto"/>
              <a:buNone/>
              <a:defRPr sz="3800">
                <a:solidFill>
                  <a:schemeClr val="dk1"/>
                </a:solidFill>
                <a:latin typeface="Roboto"/>
                <a:ea typeface="Roboto"/>
                <a:cs typeface="Roboto"/>
                <a:sym typeface="Roboto"/>
              </a:defRPr>
            </a:lvl5pPr>
            <a:lvl6pPr lvl="5">
              <a:spcBef>
                <a:spcPts val="0"/>
              </a:spcBef>
              <a:spcAft>
                <a:spcPts val="0"/>
              </a:spcAft>
              <a:buClr>
                <a:schemeClr val="dk1"/>
              </a:buClr>
              <a:buSzPts val="3800"/>
              <a:buFont typeface="Roboto"/>
              <a:buNone/>
              <a:defRPr sz="3800">
                <a:solidFill>
                  <a:schemeClr val="dk1"/>
                </a:solidFill>
                <a:latin typeface="Roboto"/>
                <a:ea typeface="Roboto"/>
                <a:cs typeface="Roboto"/>
                <a:sym typeface="Roboto"/>
              </a:defRPr>
            </a:lvl6pPr>
            <a:lvl7pPr lvl="6">
              <a:spcBef>
                <a:spcPts val="0"/>
              </a:spcBef>
              <a:spcAft>
                <a:spcPts val="0"/>
              </a:spcAft>
              <a:buClr>
                <a:schemeClr val="dk1"/>
              </a:buClr>
              <a:buSzPts val="3800"/>
              <a:buFont typeface="Roboto"/>
              <a:buNone/>
              <a:defRPr sz="3800">
                <a:solidFill>
                  <a:schemeClr val="dk1"/>
                </a:solidFill>
                <a:latin typeface="Roboto"/>
                <a:ea typeface="Roboto"/>
                <a:cs typeface="Roboto"/>
                <a:sym typeface="Roboto"/>
              </a:defRPr>
            </a:lvl7pPr>
            <a:lvl8pPr lvl="7">
              <a:spcBef>
                <a:spcPts val="0"/>
              </a:spcBef>
              <a:spcAft>
                <a:spcPts val="0"/>
              </a:spcAft>
              <a:buClr>
                <a:schemeClr val="dk1"/>
              </a:buClr>
              <a:buSzPts val="3800"/>
              <a:buFont typeface="Roboto"/>
              <a:buNone/>
              <a:defRPr sz="3800">
                <a:solidFill>
                  <a:schemeClr val="dk1"/>
                </a:solidFill>
                <a:latin typeface="Roboto"/>
                <a:ea typeface="Roboto"/>
                <a:cs typeface="Roboto"/>
                <a:sym typeface="Roboto"/>
              </a:defRPr>
            </a:lvl8pPr>
            <a:lvl9pPr lvl="8">
              <a:spcBef>
                <a:spcPts val="0"/>
              </a:spcBef>
              <a:spcAft>
                <a:spcPts val="0"/>
              </a:spcAft>
              <a:buClr>
                <a:schemeClr val="dk1"/>
              </a:buClr>
              <a:buSzPts val="3800"/>
              <a:buFont typeface="Roboto"/>
              <a:buNone/>
              <a:defRPr sz="3800">
                <a:solidFill>
                  <a:schemeClr val="dk1"/>
                </a:solidFill>
                <a:latin typeface="Roboto"/>
                <a:ea typeface="Roboto"/>
                <a:cs typeface="Roboto"/>
                <a:sym typeface="Roboto"/>
              </a:defRPr>
            </a:lvl9pPr>
          </a:lstStyle>
          <a:p/>
        </p:txBody>
      </p:sp>
      <p:sp>
        <p:nvSpPr>
          <p:cNvPr id="7" name="Google Shape;7;p1"/>
          <p:cNvSpPr txBox="1"/>
          <p:nvPr>
            <p:ph idx="1" type="body"/>
          </p:nvPr>
        </p:nvSpPr>
        <p:spPr>
          <a:xfrm>
            <a:off x="429508" y="2152012"/>
            <a:ext cx="11741100" cy="5842500"/>
          </a:xfrm>
          <a:prstGeom prst="rect">
            <a:avLst/>
          </a:prstGeom>
          <a:noFill/>
          <a:ln>
            <a:noFill/>
          </a:ln>
        </p:spPr>
        <p:txBody>
          <a:bodyPr anchorCtr="0" anchor="t" bIns="114650" lIns="114650" spcFirstLastPara="1" rIns="114650" wrap="square" tIns="114650"/>
          <a:lstStyle>
            <a:lvl1pPr indent="-374650" lvl="0" marL="457200">
              <a:lnSpc>
                <a:spcPct val="115000"/>
              </a:lnSpc>
              <a:spcBef>
                <a:spcPts val="0"/>
              </a:spcBef>
              <a:spcAft>
                <a:spcPts val="0"/>
              </a:spcAft>
              <a:buClr>
                <a:schemeClr val="dk2"/>
              </a:buClr>
              <a:buSzPts val="2300"/>
              <a:buFont typeface="Roboto"/>
              <a:buChar char="●"/>
              <a:defRPr sz="2300">
                <a:solidFill>
                  <a:schemeClr val="dk2"/>
                </a:solidFill>
                <a:latin typeface="Roboto"/>
                <a:ea typeface="Roboto"/>
                <a:cs typeface="Roboto"/>
                <a:sym typeface="Roboto"/>
              </a:defRPr>
            </a:lvl1pPr>
            <a:lvl2pPr indent="-342900" lvl="1" marL="914400">
              <a:lnSpc>
                <a:spcPct val="115000"/>
              </a:lnSpc>
              <a:spcBef>
                <a:spcPts val="2000"/>
              </a:spcBef>
              <a:spcAft>
                <a:spcPts val="0"/>
              </a:spcAft>
              <a:buClr>
                <a:schemeClr val="dk2"/>
              </a:buClr>
              <a:buSzPts val="1800"/>
              <a:buFont typeface="Roboto"/>
              <a:buChar char="○"/>
              <a:defRPr sz="1800">
                <a:solidFill>
                  <a:schemeClr val="dk2"/>
                </a:solidFill>
                <a:latin typeface="Roboto"/>
                <a:ea typeface="Roboto"/>
                <a:cs typeface="Roboto"/>
                <a:sym typeface="Roboto"/>
              </a:defRPr>
            </a:lvl2pPr>
            <a:lvl3pPr indent="-342900" lvl="2" marL="1371600">
              <a:lnSpc>
                <a:spcPct val="115000"/>
              </a:lnSpc>
              <a:spcBef>
                <a:spcPts val="2000"/>
              </a:spcBef>
              <a:spcAft>
                <a:spcPts val="0"/>
              </a:spcAft>
              <a:buClr>
                <a:schemeClr val="dk2"/>
              </a:buClr>
              <a:buSzPts val="1800"/>
              <a:buFont typeface="Roboto"/>
              <a:buChar char="■"/>
              <a:defRPr sz="1800">
                <a:solidFill>
                  <a:schemeClr val="dk2"/>
                </a:solidFill>
                <a:latin typeface="Roboto"/>
                <a:ea typeface="Roboto"/>
                <a:cs typeface="Roboto"/>
                <a:sym typeface="Roboto"/>
              </a:defRPr>
            </a:lvl3pPr>
            <a:lvl4pPr indent="-342900" lvl="3" marL="1828800">
              <a:lnSpc>
                <a:spcPct val="115000"/>
              </a:lnSpc>
              <a:spcBef>
                <a:spcPts val="2000"/>
              </a:spcBef>
              <a:spcAft>
                <a:spcPts val="0"/>
              </a:spcAft>
              <a:buClr>
                <a:schemeClr val="dk2"/>
              </a:buClr>
              <a:buSzPts val="1800"/>
              <a:buFont typeface="Roboto"/>
              <a:buChar char="●"/>
              <a:defRPr sz="1800">
                <a:solidFill>
                  <a:schemeClr val="dk2"/>
                </a:solidFill>
                <a:latin typeface="Roboto"/>
                <a:ea typeface="Roboto"/>
                <a:cs typeface="Roboto"/>
                <a:sym typeface="Roboto"/>
              </a:defRPr>
            </a:lvl4pPr>
            <a:lvl5pPr indent="-342900" lvl="4" marL="2286000">
              <a:lnSpc>
                <a:spcPct val="115000"/>
              </a:lnSpc>
              <a:spcBef>
                <a:spcPts val="2000"/>
              </a:spcBef>
              <a:spcAft>
                <a:spcPts val="0"/>
              </a:spcAft>
              <a:buClr>
                <a:schemeClr val="dk2"/>
              </a:buClr>
              <a:buSzPts val="1800"/>
              <a:buFont typeface="Roboto"/>
              <a:buChar char="○"/>
              <a:defRPr sz="1800">
                <a:solidFill>
                  <a:schemeClr val="dk2"/>
                </a:solidFill>
                <a:latin typeface="Roboto"/>
                <a:ea typeface="Roboto"/>
                <a:cs typeface="Roboto"/>
                <a:sym typeface="Roboto"/>
              </a:defRPr>
            </a:lvl5pPr>
            <a:lvl6pPr indent="-342900" lvl="5" marL="2743200">
              <a:lnSpc>
                <a:spcPct val="115000"/>
              </a:lnSpc>
              <a:spcBef>
                <a:spcPts val="2000"/>
              </a:spcBef>
              <a:spcAft>
                <a:spcPts val="0"/>
              </a:spcAft>
              <a:buClr>
                <a:schemeClr val="dk2"/>
              </a:buClr>
              <a:buSzPts val="1800"/>
              <a:buFont typeface="Roboto"/>
              <a:buChar char="■"/>
              <a:defRPr sz="1800">
                <a:solidFill>
                  <a:schemeClr val="dk2"/>
                </a:solidFill>
                <a:latin typeface="Roboto"/>
                <a:ea typeface="Roboto"/>
                <a:cs typeface="Roboto"/>
                <a:sym typeface="Roboto"/>
              </a:defRPr>
            </a:lvl6pPr>
            <a:lvl7pPr indent="-342900" lvl="6" marL="3200400">
              <a:lnSpc>
                <a:spcPct val="115000"/>
              </a:lnSpc>
              <a:spcBef>
                <a:spcPts val="2000"/>
              </a:spcBef>
              <a:spcAft>
                <a:spcPts val="0"/>
              </a:spcAft>
              <a:buClr>
                <a:schemeClr val="dk2"/>
              </a:buClr>
              <a:buSzPts val="1800"/>
              <a:buFont typeface="Roboto"/>
              <a:buChar char="●"/>
              <a:defRPr sz="1800">
                <a:solidFill>
                  <a:schemeClr val="dk2"/>
                </a:solidFill>
                <a:latin typeface="Roboto"/>
                <a:ea typeface="Roboto"/>
                <a:cs typeface="Roboto"/>
                <a:sym typeface="Roboto"/>
              </a:defRPr>
            </a:lvl7pPr>
            <a:lvl8pPr indent="-342900" lvl="7" marL="3657600">
              <a:lnSpc>
                <a:spcPct val="115000"/>
              </a:lnSpc>
              <a:spcBef>
                <a:spcPts val="2000"/>
              </a:spcBef>
              <a:spcAft>
                <a:spcPts val="0"/>
              </a:spcAft>
              <a:buClr>
                <a:schemeClr val="dk2"/>
              </a:buClr>
              <a:buSzPts val="1800"/>
              <a:buFont typeface="Roboto"/>
              <a:buChar char="○"/>
              <a:defRPr sz="1800">
                <a:solidFill>
                  <a:schemeClr val="dk2"/>
                </a:solidFill>
                <a:latin typeface="Roboto"/>
                <a:ea typeface="Roboto"/>
                <a:cs typeface="Roboto"/>
                <a:sym typeface="Roboto"/>
              </a:defRPr>
            </a:lvl8pPr>
            <a:lvl9pPr indent="-342900" lvl="8" marL="4114800">
              <a:lnSpc>
                <a:spcPct val="115000"/>
              </a:lnSpc>
              <a:spcBef>
                <a:spcPts val="2000"/>
              </a:spcBef>
              <a:spcAft>
                <a:spcPts val="2000"/>
              </a:spcAft>
              <a:buClr>
                <a:schemeClr val="dk2"/>
              </a:buClr>
              <a:buSzPts val="1800"/>
              <a:buFont typeface="Roboto"/>
              <a:buChar char="■"/>
              <a:defRPr sz="1800">
                <a:solidFill>
                  <a:schemeClr val="dk2"/>
                </a:solidFill>
                <a:latin typeface="Roboto"/>
                <a:ea typeface="Roboto"/>
                <a:cs typeface="Roboto"/>
                <a:sym typeface="Roboto"/>
              </a:defRPr>
            </a:lvl9pPr>
          </a:lstStyle>
          <a:p/>
        </p:txBody>
      </p:sp>
      <p:sp>
        <p:nvSpPr>
          <p:cNvPr id="8" name="Google Shape;8;p1"/>
          <p:cNvSpPr txBox="1"/>
          <p:nvPr>
            <p:ph idx="12" type="sldNum"/>
          </p:nvPr>
        </p:nvSpPr>
        <p:spPr>
          <a:xfrm>
            <a:off x="11658075" y="8138566"/>
            <a:ext cx="756000" cy="688800"/>
          </a:xfrm>
          <a:prstGeom prst="rect">
            <a:avLst/>
          </a:prstGeom>
          <a:noFill/>
          <a:ln>
            <a:noFill/>
          </a:ln>
        </p:spPr>
        <p:txBody>
          <a:bodyPr anchorCtr="0" anchor="ctr" bIns="114650" lIns="114650" spcFirstLastPara="1" rIns="114650" wrap="square" tIns="114650">
            <a:noAutofit/>
          </a:bodyPr>
          <a:lstStyle>
            <a:lvl1pPr lvl="0" algn="r">
              <a:buNone/>
              <a:defRPr sz="1300">
                <a:solidFill>
                  <a:schemeClr val="lt1"/>
                </a:solidFill>
                <a:latin typeface="Roboto"/>
                <a:ea typeface="Roboto"/>
                <a:cs typeface="Roboto"/>
                <a:sym typeface="Roboto"/>
              </a:defRPr>
            </a:lvl1pPr>
            <a:lvl2pPr lvl="1" algn="r">
              <a:buNone/>
              <a:defRPr sz="1300">
                <a:solidFill>
                  <a:schemeClr val="lt1"/>
                </a:solidFill>
                <a:latin typeface="Roboto"/>
                <a:ea typeface="Roboto"/>
                <a:cs typeface="Roboto"/>
                <a:sym typeface="Roboto"/>
              </a:defRPr>
            </a:lvl2pPr>
            <a:lvl3pPr lvl="2" algn="r">
              <a:buNone/>
              <a:defRPr sz="1300">
                <a:solidFill>
                  <a:schemeClr val="lt1"/>
                </a:solidFill>
                <a:latin typeface="Roboto"/>
                <a:ea typeface="Roboto"/>
                <a:cs typeface="Roboto"/>
                <a:sym typeface="Roboto"/>
              </a:defRPr>
            </a:lvl3pPr>
            <a:lvl4pPr lvl="3" algn="r">
              <a:buNone/>
              <a:defRPr sz="1300">
                <a:solidFill>
                  <a:schemeClr val="lt1"/>
                </a:solidFill>
                <a:latin typeface="Roboto"/>
                <a:ea typeface="Roboto"/>
                <a:cs typeface="Roboto"/>
                <a:sym typeface="Roboto"/>
              </a:defRPr>
            </a:lvl4pPr>
            <a:lvl5pPr lvl="4" algn="r">
              <a:buNone/>
              <a:defRPr sz="1300">
                <a:solidFill>
                  <a:schemeClr val="lt1"/>
                </a:solidFill>
                <a:latin typeface="Roboto"/>
                <a:ea typeface="Roboto"/>
                <a:cs typeface="Roboto"/>
                <a:sym typeface="Roboto"/>
              </a:defRPr>
            </a:lvl5pPr>
            <a:lvl6pPr lvl="5" algn="r">
              <a:buNone/>
              <a:defRPr sz="1300">
                <a:solidFill>
                  <a:schemeClr val="lt1"/>
                </a:solidFill>
                <a:latin typeface="Roboto"/>
                <a:ea typeface="Roboto"/>
                <a:cs typeface="Roboto"/>
                <a:sym typeface="Roboto"/>
              </a:defRPr>
            </a:lvl6pPr>
            <a:lvl7pPr lvl="6" algn="r">
              <a:buNone/>
              <a:defRPr sz="1300">
                <a:solidFill>
                  <a:schemeClr val="lt1"/>
                </a:solidFill>
                <a:latin typeface="Roboto"/>
                <a:ea typeface="Roboto"/>
                <a:cs typeface="Roboto"/>
                <a:sym typeface="Roboto"/>
              </a:defRPr>
            </a:lvl7pPr>
            <a:lvl8pPr lvl="7" algn="r">
              <a:buNone/>
              <a:defRPr sz="1300">
                <a:solidFill>
                  <a:schemeClr val="lt1"/>
                </a:solidFill>
                <a:latin typeface="Roboto"/>
                <a:ea typeface="Roboto"/>
                <a:cs typeface="Roboto"/>
                <a:sym typeface="Roboto"/>
              </a:defRPr>
            </a:lvl8pPr>
            <a:lvl9pPr lvl="8" algn="r">
              <a:buNone/>
              <a:defRPr sz="1300">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15.pn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xml"/><Relationship Id="rId3" Type="http://schemas.openxmlformats.org/officeDocument/2006/relationships/image" Target="../media/image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13.png"/><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5.png"/><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8.png"/><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9.png"/><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1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hyperlink" Target="http://drive.google.com/file/d/1GsOM4fa4KNvy01oXtZZ8AGx21GjIkBE3/view" TargetMode="External"/><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 Id="rId3" Type="http://schemas.openxmlformats.org/officeDocument/2006/relationships/image" Target="../media/image16.png"/><Relationship Id="rId4" Type="http://schemas.openxmlformats.org/officeDocument/2006/relationships/image" Target="../media/image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 Id="rId3" Type="http://schemas.openxmlformats.org/officeDocument/2006/relationships/image" Target="../media/image10.png"/><Relationship Id="rId4" Type="http://schemas.openxmlformats.org/officeDocument/2006/relationships/image" Target="../media/image1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 Id="rId3" Type="http://schemas.openxmlformats.org/officeDocument/2006/relationships/image" Target="../media/image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 Id="rId3" Type="http://schemas.openxmlformats.org/officeDocument/2006/relationships/image" Target="../media/image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 Id="rId3" Type="http://schemas.openxmlformats.org/officeDocument/2006/relationships/image" Target="../media/image29.png"/><Relationship Id="rId4" Type="http://schemas.openxmlformats.org/officeDocument/2006/relationships/image" Target="../media/image2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 Id="rId3" Type="http://schemas.openxmlformats.org/officeDocument/2006/relationships/image" Target="../media/image2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 Id="rId3" Type="http://schemas.openxmlformats.org/officeDocument/2006/relationships/image" Target="../media/image17.png"/><Relationship Id="rId4" Type="http://schemas.openxmlformats.org/officeDocument/2006/relationships/image" Target="../media/image2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 Id="rId3" Type="http://schemas.openxmlformats.org/officeDocument/2006/relationships/image" Target="../media/image2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 Id="rId3" Type="http://schemas.openxmlformats.org/officeDocument/2006/relationships/image" Target="../media/image2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xml"/><Relationship Id="rId3" Type="http://schemas.openxmlformats.org/officeDocument/2006/relationships/image" Target="../media/image20.png"/><Relationship Id="rId4" Type="http://schemas.openxmlformats.org/officeDocument/2006/relationships/image" Target="../media/image2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3.xml"/><Relationship Id="rId3" Type="http://schemas.openxmlformats.org/officeDocument/2006/relationships/image" Target="../media/image23.png"/><Relationship Id="rId4" Type="http://schemas.openxmlformats.org/officeDocument/2006/relationships/image" Target="../media/image2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 name="Shape 84"/>
        <p:cNvGrpSpPr/>
        <p:nvPr/>
      </p:nvGrpSpPr>
      <p:grpSpPr>
        <a:xfrm>
          <a:off x="0" y="0"/>
          <a:ext cx="0" cy="0"/>
          <a:chOff x="0" y="0"/>
          <a:chExt cx="0" cy="0"/>
        </a:xfrm>
      </p:grpSpPr>
      <p:sp>
        <p:nvSpPr>
          <p:cNvPr id="85" name="Google Shape;85;p13"/>
          <p:cNvSpPr txBox="1"/>
          <p:nvPr>
            <p:ph type="ctrTitle"/>
          </p:nvPr>
        </p:nvSpPr>
        <p:spPr>
          <a:xfrm>
            <a:off x="0" y="268730"/>
            <a:ext cx="11769000" cy="3841200"/>
          </a:xfrm>
          <a:prstGeom prst="rect">
            <a:avLst/>
          </a:prstGeom>
        </p:spPr>
        <p:txBody>
          <a:bodyPr anchorCtr="0" anchor="b" bIns="114650" lIns="114650" spcFirstLastPara="1" rIns="114650" wrap="square" tIns="114650">
            <a:noAutofit/>
          </a:bodyPr>
          <a:lstStyle/>
          <a:p>
            <a:pPr indent="0" lvl="0" marL="0" rtl="0" algn="l">
              <a:spcBef>
                <a:spcPts val="0"/>
              </a:spcBef>
              <a:spcAft>
                <a:spcPts val="0"/>
              </a:spcAft>
              <a:buNone/>
            </a:pPr>
            <a:r>
              <a:rPr lang="en-GB"/>
              <a:t>Seam Carving For Content Aware Re-Sizing</a:t>
            </a:r>
            <a:endParaRPr/>
          </a:p>
        </p:txBody>
      </p:sp>
      <p:sp>
        <p:nvSpPr>
          <p:cNvPr id="86" name="Google Shape;86;p13"/>
          <p:cNvSpPr txBox="1"/>
          <p:nvPr>
            <p:ph idx="1" type="subTitle"/>
          </p:nvPr>
        </p:nvSpPr>
        <p:spPr>
          <a:xfrm>
            <a:off x="4" y="4121254"/>
            <a:ext cx="11329500" cy="757500"/>
          </a:xfrm>
          <a:prstGeom prst="rect">
            <a:avLst/>
          </a:prstGeom>
        </p:spPr>
        <p:txBody>
          <a:bodyPr anchorCtr="0" anchor="t" bIns="114650" lIns="114650" spcFirstLastPara="1" rIns="114650" wrap="square" tIns="114650">
            <a:noAutofit/>
          </a:bodyPr>
          <a:lstStyle/>
          <a:p>
            <a:pPr indent="0" lvl="0" marL="0" rtl="0" algn="l">
              <a:spcBef>
                <a:spcPts val="0"/>
              </a:spcBef>
              <a:spcAft>
                <a:spcPts val="0"/>
              </a:spcAft>
              <a:buNone/>
            </a:pPr>
            <a:r>
              <a:rPr lang="en-GB"/>
              <a:t>Project ID-4</a:t>
            </a:r>
            <a:endParaRPr/>
          </a:p>
          <a:p>
            <a:pPr indent="0" lvl="0" marL="0" rtl="0" algn="l">
              <a:spcBef>
                <a:spcPts val="0"/>
              </a:spcBef>
              <a:spcAft>
                <a:spcPts val="0"/>
              </a:spcAft>
              <a:buNone/>
            </a:pPr>
            <a:r>
              <a:rPr lang="en-GB"/>
              <a:t>Sandeep Kallepali(20161177)</a:t>
            </a:r>
            <a:endParaRPr/>
          </a:p>
          <a:p>
            <a:pPr indent="0" lvl="0" marL="0" rtl="0" algn="l">
              <a:spcBef>
                <a:spcPts val="0"/>
              </a:spcBef>
              <a:spcAft>
                <a:spcPts val="0"/>
              </a:spcAft>
              <a:buNone/>
            </a:pPr>
            <a:r>
              <a:rPr lang="en-GB"/>
              <a:t>Siva Abhilash Varma(20161155)</a:t>
            </a:r>
            <a:endParaRPr/>
          </a:p>
        </p:txBody>
      </p:sp>
      <p:sp>
        <p:nvSpPr>
          <p:cNvPr id="87" name="Google Shape;87;p13"/>
          <p:cNvSpPr txBox="1"/>
          <p:nvPr/>
        </p:nvSpPr>
        <p:spPr>
          <a:xfrm>
            <a:off x="7636942" y="6698375"/>
            <a:ext cx="4847400" cy="374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3000">
                <a:solidFill>
                  <a:srgbClr val="FFFFFF"/>
                </a:solidFill>
                <a:latin typeface="Roboto"/>
                <a:ea typeface="Roboto"/>
                <a:cs typeface="Roboto"/>
                <a:sym typeface="Roboto"/>
              </a:rPr>
              <a:t>Mentor:-</a:t>
            </a:r>
            <a:endParaRPr sz="3000">
              <a:solidFill>
                <a:srgbClr val="FFFFFF"/>
              </a:solidFill>
              <a:latin typeface="Roboto"/>
              <a:ea typeface="Roboto"/>
              <a:cs typeface="Roboto"/>
              <a:sym typeface="Roboto"/>
            </a:endParaRPr>
          </a:p>
          <a:p>
            <a:pPr indent="0" lvl="0" marL="0" rtl="0" algn="l">
              <a:spcBef>
                <a:spcPts val="0"/>
              </a:spcBef>
              <a:spcAft>
                <a:spcPts val="0"/>
              </a:spcAft>
              <a:buNone/>
            </a:pPr>
            <a:r>
              <a:rPr lang="en-GB" sz="3000">
                <a:solidFill>
                  <a:srgbClr val="FFFFFF"/>
                </a:solidFill>
                <a:latin typeface="Roboto"/>
                <a:ea typeface="Roboto"/>
                <a:cs typeface="Roboto"/>
                <a:sym typeface="Roboto"/>
              </a:rPr>
              <a:t>Siddhartha Gairola</a:t>
            </a:r>
            <a:endParaRPr sz="3000">
              <a:solidFill>
                <a:srgbClr val="FFFFFF"/>
              </a:solidFill>
              <a:latin typeface="Roboto"/>
              <a:ea typeface="Roboto"/>
              <a:cs typeface="Roboto"/>
              <a:sym typeface="Robo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9" name="Shape 149"/>
        <p:cNvGrpSpPr/>
        <p:nvPr/>
      </p:nvGrpSpPr>
      <p:grpSpPr>
        <a:xfrm>
          <a:off x="0" y="0"/>
          <a:ext cx="0" cy="0"/>
          <a:chOff x="0" y="0"/>
          <a:chExt cx="0" cy="0"/>
        </a:xfrm>
      </p:grpSpPr>
      <p:sp>
        <p:nvSpPr>
          <p:cNvPr id="150" name="Google Shape;150;p22"/>
          <p:cNvSpPr txBox="1"/>
          <p:nvPr/>
        </p:nvSpPr>
        <p:spPr>
          <a:xfrm>
            <a:off x="269325" y="474031"/>
            <a:ext cx="11330100" cy="1422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3800">
                <a:solidFill>
                  <a:schemeClr val="accent1"/>
                </a:solidFill>
                <a:latin typeface="Roboto"/>
                <a:ea typeface="Roboto"/>
                <a:cs typeface="Roboto"/>
                <a:sym typeface="Roboto"/>
              </a:rPr>
              <a:t>Results for gradient function</a:t>
            </a:r>
            <a:endParaRPr sz="3800">
              <a:solidFill>
                <a:schemeClr val="accent1"/>
              </a:solidFill>
              <a:latin typeface="Roboto"/>
              <a:ea typeface="Roboto"/>
              <a:cs typeface="Roboto"/>
              <a:sym typeface="Roboto"/>
            </a:endParaRPr>
          </a:p>
        </p:txBody>
      </p:sp>
      <p:pic>
        <p:nvPicPr>
          <p:cNvPr id="151" name="Google Shape;151;p22"/>
          <p:cNvPicPr preferRelativeResize="0"/>
          <p:nvPr/>
        </p:nvPicPr>
        <p:blipFill rotWithShape="1">
          <a:blip r:embed="rId3">
            <a:alphaModFix/>
          </a:blip>
          <a:srcRect b="23071" l="0" r="0" t="0"/>
          <a:stretch/>
        </p:blipFill>
        <p:spPr>
          <a:xfrm>
            <a:off x="6551600" y="2064650"/>
            <a:ext cx="5859276" cy="4507325"/>
          </a:xfrm>
          <a:prstGeom prst="rect">
            <a:avLst/>
          </a:prstGeom>
          <a:noFill/>
          <a:ln>
            <a:noFill/>
          </a:ln>
        </p:spPr>
      </p:pic>
      <p:pic>
        <p:nvPicPr>
          <p:cNvPr id="152" name="Google Shape;152;p22"/>
          <p:cNvPicPr preferRelativeResize="0"/>
          <p:nvPr/>
        </p:nvPicPr>
        <p:blipFill rotWithShape="1">
          <a:blip r:embed="rId4">
            <a:alphaModFix/>
          </a:blip>
          <a:srcRect b="27588" l="0" r="0" t="0"/>
          <a:stretch/>
        </p:blipFill>
        <p:spPr>
          <a:xfrm>
            <a:off x="152400" y="2048427"/>
            <a:ext cx="6246799" cy="4523551"/>
          </a:xfrm>
          <a:prstGeom prst="rect">
            <a:avLst/>
          </a:prstGeom>
          <a:noFill/>
          <a:ln>
            <a:noFill/>
          </a:ln>
        </p:spPr>
      </p:pic>
      <p:sp>
        <p:nvSpPr>
          <p:cNvPr id="153" name="Google Shape;153;p22"/>
          <p:cNvSpPr txBox="1"/>
          <p:nvPr/>
        </p:nvSpPr>
        <p:spPr>
          <a:xfrm>
            <a:off x="591000" y="6952900"/>
            <a:ext cx="11549700" cy="1422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2200"/>
              <a:t>Done using “</a:t>
            </a:r>
            <a:r>
              <a:rPr b="1" lang="en-GB" sz="2200"/>
              <a:t>imgradient”</a:t>
            </a:r>
            <a:r>
              <a:rPr b="1" lang="en-GB" sz="2200"/>
              <a:t> in matlab which uses Sobel Operator as default.</a:t>
            </a:r>
            <a:endParaRPr b="1" sz="22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7" name="Shape 157"/>
        <p:cNvGrpSpPr/>
        <p:nvPr/>
      </p:nvGrpSpPr>
      <p:grpSpPr>
        <a:xfrm>
          <a:off x="0" y="0"/>
          <a:ext cx="0" cy="0"/>
          <a:chOff x="0" y="0"/>
          <a:chExt cx="0" cy="0"/>
        </a:xfrm>
      </p:grpSpPr>
      <p:sp>
        <p:nvSpPr>
          <p:cNvPr id="158" name="Google Shape;158;p23"/>
          <p:cNvSpPr txBox="1"/>
          <p:nvPr>
            <p:ph type="ctrTitle"/>
          </p:nvPr>
        </p:nvSpPr>
        <p:spPr>
          <a:xfrm>
            <a:off x="439424" y="406250"/>
            <a:ext cx="10275300" cy="1467900"/>
          </a:xfrm>
          <a:prstGeom prst="rect">
            <a:avLst/>
          </a:prstGeom>
        </p:spPr>
        <p:txBody>
          <a:bodyPr anchorCtr="0" anchor="b" bIns="114650" lIns="114650" spcFirstLastPara="1" rIns="114650" wrap="square" tIns="114650">
            <a:noAutofit/>
          </a:bodyPr>
          <a:lstStyle/>
          <a:p>
            <a:pPr indent="0" lvl="0" marL="0" rtl="0" algn="l">
              <a:spcBef>
                <a:spcPts val="0"/>
              </a:spcBef>
              <a:spcAft>
                <a:spcPts val="0"/>
              </a:spcAft>
              <a:buNone/>
            </a:pPr>
            <a:r>
              <a:rPr lang="en-GB"/>
              <a:t>Seam Carving Applications</a:t>
            </a:r>
            <a:endParaRPr/>
          </a:p>
        </p:txBody>
      </p:sp>
      <p:sp>
        <p:nvSpPr>
          <p:cNvPr id="159" name="Google Shape;159;p23"/>
          <p:cNvSpPr txBox="1"/>
          <p:nvPr>
            <p:ph idx="1" type="subTitle"/>
          </p:nvPr>
        </p:nvSpPr>
        <p:spPr>
          <a:xfrm>
            <a:off x="112400" y="2847802"/>
            <a:ext cx="11329500" cy="5751000"/>
          </a:xfrm>
          <a:prstGeom prst="rect">
            <a:avLst/>
          </a:prstGeom>
        </p:spPr>
        <p:txBody>
          <a:bodyPr anchorCtr="0" anchor="t" bIns="114650" lIns="114650" spcFirstLastPara="1" rIns="114650" wrap="square" tIns="114650">
            <a:noAutofit/>
          </a:bodyPr>
          <a:lstStyle/>
          <a:p>
            <a:pPr indent="0" lvl="0" marL="0" rtl="0" algn="l">
              <a:spcBef>
                <a:spcPts val="0"/>
              </a:spcBef>
              <a:spcAft>
                <a:spcPts val="0"/>
              </a:spcAft>
              <a:buNone/>
            </a:pPr>
            <a:r>
              <a:rPr lang="en-GB" sz="1700">
                <a:solidFill>
                  <a:srgbClr val="000000"/>
                </a:solidFill>
                <a:latin typeface="Arial"/>
                <a:ea typeface="Arial"/>
                <a:cs typeface="Arial"/>
                <a:sym typeface="Arial"/>
              </a:rPr>
              <a:t>	</a:t>
            </a:r>
            <a:endParaRPr sz="1700">
              <a:solidFill>
                <a:srgbClr val="000000"/>
              </a:solidFill>
              <a:latin typeface="Arial"/>
              <a:ea typeface="Arial"/>
              <a:cs typeface="Arial"/>
              <a:sym typeface="Arial"/>
            </a:endParaRPr>
          </a:p>
          <a:p>
            <a:pPr indent="0" lvl="0" marL="457200" rtl="0" algn="l">
              <a:spcBef>
                <a:spcPts val="0"/>
              </a:spcBef>
              <a:spcAft>
                <a:spcPts val="0"/>
              </a:spcAft>
              <a:buNone/>
            </a:pPr>
            <a:r>
              <a:rPr b="1" lang="en-GB" sz="2400">
                <a:solidFill>
                  <a:srgbClr val="FFFFFF"/>
                </a:solidFill>
                <a:latin typeface="Courier New"/>
                <a:ea typeface="Courier New"/>
                <a:cs typeface="Courier New"/>
                <a:sym typeface="Courier New"/>
              </a:rPr>
              <a:t>Aspect Ratio Change</a:t>
            </a:r>
            <a:endParaRPr b="1" sz="2400">
              <a:solidFill>
                <a:srgbClr val="FFFFFF"/>
              </a:solidFill>
              <a:latin typeface="Courier New"/>
              <a:ea typeface="Courier New"/>
              <a:cs typeface="Courier New"/>
              <a:sym typeface="Courier New"/>
            </a:endParaRPr>
          </a:p>
          <a:p>
            <a:pPr indent="0" lvl="0" marL="457200" rtl="0" algn="l">
              <a:spcBef>
                <a:spcPts val="0"/>
              </a:spcBef>
              <a:spcAft>
                <a:spcPts val="0"/>
              </a:spcAft>
              <a:buNone/>
            </a:pPr>
            <a:r>
              <a:t/>
            </a:r>
            <a:endParaRPr b="1" sz="2400">
              <a:solidFill>
                <a:srgbClr val="FFFFFF"/>
              </a:solidFill>
              <a:latin typeface="Courier New"/>
              <a:ea typeface="Courier New"/>
              <a:cs typeface="Courier New"/>
              <a:sym typeface="Courier New"/>
            </a:endParaRPr>
          </a:p>
          <a:p>
            <a:pPr indent="0" lvl="0" marL="457200" rtl="0" algn="l">
              <a:spcBef>
                <a:spcPts val="0"/>
              </a:spcBef>
              <a:spcAft>
                <a:spcPts val="0"/>
              </a:spcAft>
              <a:buNone/>
            </a:pPr>
            <a:r>
              <a:rPr b="1" lang="en-GB" sz="2400">
                <a:solidFill>
                  <a:srgbClr val="FFFFFF"/>
                </a:solidFill>
                <a:latin typeface="Courier New"/>
                <a:ea typeface="Courier New"/>
                <a:cs typeface="Courier New"/>
                <a:sym typeface="Courier New"/>
              </a:rPr>
              <a:t>Object Removal</a:t>
            </a:r>
            <a:endParaRPr b="1" sz="2400">
              <a:solidFill>
                <a:srgbClr val="FFFFFF"/>
              </a:solidFill>
              <a:latin typeface="Courier New"/>
              <a:ea typeface="Courier New"/>
              <a:cs typeface="Courier New"/>
              <a:sym typeface="Courier New"/>
            </a:endParaRPr>
          </a:p>
          <a:p>
            <a:pPr indent="0" lvl="0" marL="457200" rtl="0" algn="l">
              <a:spcBef>
                <a:spcPts val="0"/>
              </a:spcBef>
              <a:spcAft>
                <a:spcPts val="0"/>
              </a:spcAft>
              <a:buNone/>
            </a:pPr>
            <a:r>
              <a:t/>
            </a:r>
            <a:endParaRPr b="1" sz="2400">
              <a:solidFill>
                <a:srgbClr val="FFFFFF"/>
              </a:solidFill>
              <a:latin typeface="Courier New"/>
              <a:ea typeface="Courier New"/>
              <a:cs typeface="Courier New"/>
              <a:sym typeface="Courier New"/>
            </a:endParaRPr>
          </a:p>
          <a:p>
            <a:pPr indent="0" lvl="0" marL="457200" rtl="0" algn="l">
              <a:spcBef>
                <a:spcPts val="0"/>
              </a:spcBef>
              <a:spcAft>
                <a:spcPts val="0"/>
              </a:spcAft>
              <a:buNone/>
            </a:pPr>
            <a:r>
              <a:rPr b="1" lang="en-GB" sz="2400">
                <a:solidFill>
                  <a:srgbClr val="FFFFFF"/>
                </a:solidFill>
                <a:latin typeface="Courier New"/>
                <a:ea typeface="Courier New"/>
                <a:cs typeface="Courier New"/>
                <a:sym typeface="Courier New"/>
              </a:rPr>
              <a:t>Image Enlarging</a:t>
            </a:r>
            <a:endParaRPr b="1" sz="2400">
              <a:solidFill>
                <a:srgbClr val="FFFFFF"/>
              </a:solidFill>
              <a:latin typeface="Courier New"/>
              <a:ea typeface="Courier New"/>
              <a:cs typeface="Courier New"/>
              <a:sym typeface="Courier New"/>
            </a:endParaRPr>
          </a:p>
          <a:p>
            <a:pPr indent="0" lvl="0" marL="457200" rtl="0" algn="l">
              <a:spcBef>
                <a:spcPts val="0"/>
              </a:spcBef>
              <a:spcAft>
                <a:spcPts val="0"/>
              </a:spcAft>
              <a:buNone/>
            </a:pPr>
            <a:r>
              <a:t/>
            </a:r>
            <a:endParaRPr b="1" sz="2400">
              <a:solidFill>
                <a:srgbClr val="FFFFFF"/>
              </a:solidFill>
              <a:latin typeface="Courier New"/>
              <a:ea typeface="Courier New"/>
              <a:cs typeface="Courier New"/>
              <a:sym typeface="Courier New"/>
            </a:endParaRPr>
          </a:p>
          <a:p>
            <a:pPr indent="0" lvl="0" marL="457200" rtl="0" algn="l">
              <a:spcBef>
                <a:spcPts val="0"/>
              </a:spcBef>
              <a:spcAft>
                <a:spcPts val="0"/>
              </a:spcAft>
              <a:buNone/>
            </a:pPr>
            <a:r>
              <a:rPr b="1" lang="en-GB" sz="2400">
                <a:solidFill>
                  <a:srgbClr val="FFFFFF"/>
                </a:solidFill>
                <a:latin typeface="Courier New"/>
                <a:ea typeface="Courier New"/>
                <a:cs typeface="Courier New"/>
                <a:sym typeface="Courier New"/>
              </a:rPr>
              <a:t>Content Amplification</a:t>
            </a:r>
            <a:endParaRPr b="1" sz="2400">
              <a:solidFill>
                <a:srgbClr val="FFFFFF"/>
              </a:solidFill>
              <a:latin typeface="Courier New"/>
              <a:ea typeface="Courier New"/>
              <a:cs typeface="Courier New"/>
              <a:sym typeface="Courier New"/>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3" name="Shape 163"/>
        <p:cNvGrpSpPr/>
        <p:nvPr/>
      </p:nvGrpSpPr>
      <p:grpSpPr>
        <a:xfrm>
          <a:off x="0" y="0"/>
          <a:ext cx="0" cy="0"/>
          <a:chOff x="0" y="0"/>
          <a:chExt cx="0" cy="0"/>
        </a:xfrm>
      </p:grpSpPr>
      <p:sp>
        <p:nvSpPr>
          <p:cNvPr id="164" name="Google Shape;164;p24"/>
          <p:cNvSpPr txBox="1"/>
          <p:nvPr>
            <p:ph type="title"/>
          </p:nvPr>
        </p:nvSpPr>
        <p:spPr>
          <a:xfrm>
            <a:off x="289188" y="1267200"/>
            <a:ext cx="5574000" cy="2729400"/>
          </a:xfrm>
          <a:prstGeom prst="rect">
            <a:avLst/>
          </a:prstGeom>
        </p:spPr>
        <p:txBody>
          <a:bodyPr anchorCtr="0" anchor="b" bIns="114650" lIns="114650" spcFirstLastPara="1" rIns="114650" wrap="square" tIns="114650">
            <a:noAutofit/>
          </a:bodyPr>
          <a:lstStyle/>
          <a:p>
            <a:pPr indent="0" lvl="0" marL="0" rtl="0" algn="ctr">
              <a:spcBef>
                <a:spcPts val="0"/>
              </a:spcBef>
              <a:spcAft>
                <a:spcPts val="0"/>
              </a:spcAft>
              <a:buNone/>
            </a:pPr>
            <a:r>
              <a:rPr lang="en-GB"/>
              <a:t>Aspect Ratio Change</a:t>
            </a:r>
            <a:endParaRPr/>
          </a:p>
        </p:txBody>
      </p:sp>
      <p:sp>
        <p:nvSpPr>
          <p:cNvPr id="165" name="Google Shape;165;p24"/>
          <p:cNvSpPr txBox="1"/>
          <p:nvPr>
            <p:ph idx="2" type="body"/>
          </p:nvPr>
        </p:nvSpPr>
        <p:spPr>
          <a:xfrm>
            <a:off x="6806398" y="1267192"/>
            <a:ext cx="5287200" cy="6465900"/>
          </a:xfrm>
          <a:prstGeom prst="rect">
            <a:avLst/>
          </a:prstGeom>
        </p:spPr>
        <p:txBody>
          <a:bodyPr anchorCtr="0" anchor="ctr" bIns="114650" lIns="114650" spcFirstLastPara="1" rIns="114650" wrap="square" tIns="114650">
            <a:noAutofit/>
          </a:bodyPr>
          <a:lstStyle/>
          <a:p>
            <a:pPr indent="0" lvl="0" marL="0" rtl="0" algn="l">
              <a:lnSpc>
                <a:spcPct val="120000"/>
              </a:lnSpc>
              <a:spcBef>
                <a:spcPts val="600"/>
              </a:spcBef>
              <a:spcAft>
                <a:spcPts val="0"/>
              </a:spcAft>
              <a:buClr>
                <a:srgbClr val="000000"/>
              </a:buClr>
              <a:buSzPts val="1100"/>
              <a:buFont typeface="Arial"/>
              <a:buNone/>
            </a:pPr>
            <a:r>
              <a:rPr b="1" lang="en-GB" sz="2400">
                <a:solidFill>
                  <a:srgbClr val="FFFFFF"/>
                </a:solidFill>
                <a:latin typeface="Courier New"/>
                <a:ea typeface="Courier New"/>
                <a:cs typeface="Courier New"/>
                <a:sym typeface="Courier New"/>
              </a:rPr>
              <a:t>Our main goal is to make a photo / Image be able to display on any screen irrespective of their Aspect Ratio . One of the most popular method is LetterBoxing.If we want to use the whole screen then we must resize the image .There might be chances of loss of information by resizing using some methods.Therefore we use Seam Carving (Content Aware Image Resizing Algo ) .</a:t>
            </a:r>
            <a:endParaRPr b="1" sz="2400">
              <a:solidFill>
                <a:srgbClr val="FFFFFF"/>
              </a:solidFill>
              <a:latin typeface="Courier New"/>
              <a:ea typeface="Courier New"/>
              <a:cs typeface="Courier New"/>
              <a:sym typeface="Courier New"/>
            </a:endParaRPr>
          </a:p>
          <a:p>
            <a:pPr indent="0" lvl="0" marL="0" rtl="0" algn="l">
              <a:spcBef>
                <a:spcPts val="0"/>
              </a:spcBef>
              <a:spcAft>
                <a:spcPts val="2000"/>
              </a:spcAft>
              <a:buNone/>
            </a:pPr>
            <a:r>
              <a:t/>
            </a:r>
            <a:endParaRPr b="1"/>
          </a:p>
        </p:txBody>
      </p:sp>
      <p:pic>
        <p:nvPicPr>
          <p:cNvPr id="166" name="Google Shape;166;p24"/>
          <p:cNvPicPr preferRelativeResize="0"/>
          <p:nvPr/>
        </p:nvPicPr>
        <p:blipFill>
          <a:blip r:embed="rId3">
            <a:alphaModFix/>
          </a:blip>
          <a:stretch>
            <a:fillRect/>
          </a:stretch>
        </p:blipFill>
        <p:spPr>
          <a:xfrm>
            <a:off x="705300" y="3996600"/>
            <a:ext cx="5086450" cy="417207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0" name="Shape 170"/>
        <p:cNvGrpSpPr/>
        <p:nvPr/>
      </p:nvGrpSpPr>
      <p:grpSpPr>
        <a:xfrm>
          <a:off x="0" y="0"/>
          <a:ext cx="0" cy="0"/>
          <a:chOff x="0" y="0"/>
          <a:chExt cx="0" cy="0"/>
        </a:xfrm>
      </p:grpSpPr>
      <p:sp>
        <p:nvSpPr>
          <p:cNvPr id="171" name="Google Shape;171;p25"/>
          <p:cNvSpPr txBox="1"/>
          <p:nvPr>
            <p:ph type="title"/>
          </p:nvPr>
        </p:nvSpPr>
        <p:spPr>
          <a:xfrm>
            <a:off x="429508" y="717410"/>
            <a:ext cx="11741100" cy="1063500"/>
          </a:xfrm>
          <a:prstGeom prst="rect">
            <a:avLst/>
          </a:prstGeom>
        </p:spPr>
        <p:txBody>
          <a:bodyPr anchorCtr="0" anchor="t" bIns="114650" lIns="114650" spcFirstLastPara="1" rIns="114650" wrap="square" tIns="114650">
            <a:noAutofit/>
          </a:bodyPr>
          <a:lstStyle/>
          <a:p>
            <a:pPr indent="0" lvl="0" marL="0" rtl="0" algn="ctr">
              <a:spcBef>
                <a:spcPts val="0"/>
              </a:spcBef>
              <a:spcAft>
                <a:spcPts val="0"/>
              </a:spcAft>
              <a:buNone/>
            </a:pPr>
            <a:r>
              <a:rPr lang="en-GB"/>
              <a:t>Results for aspect ratio change</a:t>
            </a:r>
            <a:endParaRPr/>
          </a:p>
        </p:txBody>
      </p:sp>
      <p:pic>
        <p:nvPicPr>
          <p:cNvPr id="172" name="Google Shape;172;p25"/>
          <p:cNvPicPr preferRelativeResize="0"/>
          <p:nvPr/>
        </p:nvPicPr>
        <p:blipFill>
          <a:blip r:embed="rId3">
            <a:alphaModFix/>
          </a:blip>
          <a:stretch>
            <a:fillRect/>
          </a:stretch>
        </p:blipFill>
        <p:spPr>
          <a:xfrm>
            <a:off x="792850" y="1640525"/>
            <a:ext cx="5316174" cy="3541900"/>
          </a:xfrm>
          <a:prstGeom prst="rect">
            <a:avLst/>
          </a:prstGeom>
          <a:noFill/>
          <a:ln>
            <a:noFill/>
          </a:ln>
        </p:spPr>
      </p:pic>
      <p:pic>
        <p:nvPicPr>
          <p:cNvPr id="173" name="Google Shape;173;p25"/>
          <p:cNvPicPr preferRelativeResize="0"/>
          <p:nvPr/>
        </p:nvPicPr>
        <p:blipFill>
          <a:blip r:embed="rId4">
            <a:alphaModFix/>
          </a:blip>
          <a:stretch>
            <a:fillRect/>
          </a:stretch>
        </p:blipFill>
        <p:spPr>
          <a:xfrm>
            <a:off x="457200" y="5676925"/>
            <a:ext cx="11408600" cy="2677025"/>
          </a:xfrm>
          <a:prstGeom prst="rect">
            <a:avLst/>
          </a:prstGeom>
          <a:noFill/>
          <a:ln>
            <a:noFill/>
          </a:ln>
        </p:spPr>
      </p:pic>
      <p:sp>
        <p:nvSpPr>
          <p:cNvPr id="174" name="Google Shape;174;p25"/>
          <p:cNvSpPr txBox="1"/>
          <p:nvPr/>
        </p:nvSpPr>
        <p:spPr>
          <a:xfrm>
            <a:off x="7338450" y="1780225"/>
            <a:ext cx="4292400" cy="369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2000"/>
              <a:t>Given an 3:2 image we must convert into 21:9 aspect ratio . We can see that the boat gets stretched when used normal resize but stretching won’t happen in Seam Carving. </a:t>
            </a:r>
            <a:endParaRPr b="1" sz="2000"/>
          </a:p>
          <a:p>
            <a:pPr indent="0" lvl="0" marL="0" rtl="0" algn="l">
              <a:spcBef>
                <a:spcPts val="0"/>
              </a:spcBef>
              <a:spcAft>
                <a:spcPts val="0"/>
              </a:spcAft>
              <a:buNone/>
            </a:pPr>
            <a:r>
              <a:rPr b="1" lang="en-GB" sz="2000"/>
              <a:t>The top most image is 3:2 and the below are 21:9 . Left Image is using scaling and right is done by Seam Carving</a:t>
            </a:r>
            <a:endParaRPr b="1" sz="20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8" name="Shape 178"/>
        <p:cNvGrpSpPr/>
        <p:nvPr/>
      </p:nvGrpSpPr>
      <p:grpSpPr>
        <a:xfrm>
          <a:off x="0" y="0"/>
          <a:ext cx="0" cy="0"/>
          <a:chOff x="0" y="0"/>
          <a:chExt cx="0" cy="0"/>
        </a:xfrm>
      </p:grpSpPr>
      <p:sp>
        <p:nvSpPr>
          <p:cNvPr id="179" name="Google Shape;179;p26"/>
          <p:cNvSpPr txBox="1"/>
          <p:nvPr>
            <p:ph type="title"/>
          </p:nvPr>
        </p:nvSpPr>
        <p:spPr>
          <a:xfrm>
            <a:off x="429508" y="717410"/>
            <a:ext cx="11741100" cy="1063500"/>
          </a:xfrm>
          <a:prstGeom prst="rect">
            <a:avLst/>
          </a:prstGeom>
        </p:spPr>
        <p:txBody>
          <a:bodyPr anchorCtr="0" anchor="t" bIns="114650" lIns="114650" spcFirstLastPara="1" rIns="114650" wrap="square" tIns="114650">
            <a:noAutofit/>
          </a:bodyPr>
          <a:lstStyle/>
          <a:p>
            <a:pPr indent="0" lvl="0" marL="0" rtl="0" algn="ctr">
              <a:spcBef>
                <a:spcPts val="0"/>
              </a:spcBef>
              <a:spcAft>
                <a:spcPts val="0"/>
              </a:spcAft>
              <a:buNone/>
            </a:pPr>
            <a:r>
              <a:rPr lang="en-GB"/>
              <a:t>16:9 is converted to 3:2</a:t>
            </a:r>
            <a:endParaRPr/>
          </a:p>
        </p:txBody>
      </p:sp>
      <p:pic>
        <p:nvPicPr>
          <p:cNvPr id="180" name="Google Shape;180;p26"/>
          <p:cNvPicPr preferRelativeResize="0"/>
          <p:nvPr/>
        </p:nvPicPr>
        <p:blipFill>
          <a:blip r:embed="rId3">
            <a:alphaModFix/>
          </a:blip>
          <a:stretch>
            <a:fillRect/>
          </a:stretch>
        </p:blipFill>
        <p:spPr>
          <a:xfrm>
            <a:off x="533400" y="5286110"/>
            <a:ext cx="10944225" cy="3629025"/>
          </a:xfrm>
          <a:prstGeom prst="rect">
            <a:avLst/>
          </a:prstGeom>
          <a:noFill/>
          <a:ln>
            <a:noFill/>
          </a:ln>
        </p:spPr>
      </p:pic>
      <p:pic>
        <p:nvPicPr>
          <p:cNvPr id="181" name="Google Shape;181;p26"/>
          <p:cNvPicPr preferRelativeResize="0"/>
          <p:nvPr/>
        </p:nvPicPr>
        <p:blipFill>
          <a:blip r:embed="rId4">
            <a:alphaModFix/>
          </a:blip>
          <a:stretch>
            <a:fillRect/>
          </a:stretch>
        </p:blipFill>
        <p:spPr>
          <a:xfrm>
            <a:off x="533400" y="1933299"/>
            <a:ext cx="5677733" cy="3193725"/>
          </a:xfrm>
          <a:prstGeom prst="rect">
            <a:avLst/>
          </a:prstGeom>
          <a:noFill/>
          <a:ln>
            <a:noFill/>
          </a:ln>
        </p:spPr>
      </p:pic>
      <p:sp>
        <p:nvSpPr>
          <p:cNvPr id="182" name="Google Shape;182;p26"/>
          <p:cNvSpPr txBox="1"/>
          <p:nvPr/>
        </p:nvSpPr>
        <p:spPr>
          <a:xfrm>
            <a:off x="6814000" y="2666800"/>
            <a:ext cx="5061300" cy="261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2200"/>
              <a:t>We can see distortion</a:t>
            </a:r>
            <a:r>
              <a:rPr b="1" lang="en-GB" sz="2200"/>
              <a:t> </a:t>
            </a:r>
            <a:r>
              <a:rPr b="1" lang="en-GB" sz="2200"/>
              <a:t>/Compression in the left bottom Image(Scaling) and there is no distortion in right image(SeamCarving).</a:t>
            </a:r>
            <a:endParaRPr b="1" sz="22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6" name="Shape 186"/>
        <p:cNvGrpSpPr/>
        <p:nvPr/>
      </p:nvGrpSpPr>
      <p:grpSpPr>
        <a:xfrm>
          <a:off x="0" y="0"/>
          <a:ext cx="0" cy="0"/>
          <a:chOff x="0" y="0"/>
          <a:chExt cx="0" cy="0"/>
        </a:xfrm>
      </p:grpSpPr>
      <p:sp>
        <p:nvSpPr>
          <p:cNvPr id="187" name="Google Shape;187;p27"/>
          <p:cNvSpPr txBox="1"/>
          <p:nvPr/>
        </p:nvSpPr>
        <p:spPr>
          <a:xfrm>
            <a:off x="-1693650" y="5179425"/>
            <a:ext cx="10114800" cy="117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188" name="Google Shape;188;p27"/>
          <p:cNvPicPr preferRelativeResize="0"/>
          <p:nvPr/>
        </p:nvPicPr>
        <p:blipFill>
          <a:blip r:embed="rId3">
            <a:alphaModFix/>
          </a:blip>
          <a:stretch>
            <a:fillRect/>
          </a:stretch>
        </p:blipFill>
        <p:spPr>
          <a:xfrm>
            <a:off x="528750" y="3364225"/>
            <a:ext cx="5244141" cy="3601274"/>
          </a:xfrm>
          <a:prstGeom prst="rect">
            <a:avLst/>
          </a:prstGeom>
          <a:noFill/>
          <a:ln>
            <a:noFill/>
          </a:ln>
        </p:spPr>
      </p:pic>
      <p:pic>
        <p:nvPicPr>
          <p:cNvPr id="189" name="Google Shape;189;p27"/>
          <p:cNvPicPr preferRelativeResize="0"/>
          <p:nvPr/>
        </p:nvPicPr>
        <p:blipFill>
          <a:blip r:embed="rId4">
            <a:alphaModFix/>
          </a:blip>
          <a:stretch>
            <a:fillRect/>
          </a:stretch>
        </p:blipFill>
        <p:spPr>
          <a:xfrm>
            <a:off x="7025710" y="3628537"/>
            <a:ext cx="5244141" cy="2987229"/>
          </a:xfrm>
          <a:prstGeom prst="rect">
            <a:avLst/>
          </a:prstGeom>
          <a:noFill/>
          <a:ln>
            <a:noFill/>
          </a:ln>
        </p:spPr>
      </p:pic>
      <p:sp>
        <p:nvSpPr>
          <p:cNvPr id="190" name="Google Shape;190;p27"/>
          <p:cNvSpPr txBox="1"/>
          <p:nvPr/>
        </p:nvSpPr>
        <p:spPr>
          <a:xfrm>
            <a:off x="1477025" y="2698025"/>
            <a:ext cx="2895000" cy="666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2200"/>
              <a:t>3:2</a:t>
            </a:r>
            <a:endParaRPr b="1" sz="2200"/>
          </a:p>
        </p:txBody>
      </p:sp>
      <p:sp>
        <p:nvSpPr>
          <p:cNvPr id="191" name="Google Shape;191;p27"/>
          <p:cNvSpPr txBox="1"/>
          <p:nvPr/>
        </p:nvSpPr>
        <p:spPr>
          <a:xfrm>
            <a:off x="8421150" y="2511400"/>
            <a:ext cx="3000000" cy="812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2200"/>
              <a:t>16:9</a:t>
            </a:r>
            <a:endParaRPr b="1" sz="22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5" name="Shape 195"/>
        <p:cNvGrpSpPr/>
        <p:nvPr/>
      </p:nvGrpSpPr>
      <p:grpSpPr>
        <a:xfrm>
          <a:off x="0" y="0"/>
          <a:ext cx="0" cy="0"/>
          <a:chOff x="0" y="0"/>
          <a:chExt cx="0" cy="0"/>
        </a:xfrm>
      </p:grpSpPr>
      <p:sp>
        <p:nvSpPr>
          <p:cNvPr id="196" name="Google Shape;196;p28"/>
          <p:cNvSpPr txBox="1"/>
          <p:nvPr>
            <p:ph type="title"/>
          </p:nvPr>
        </p:nvSpPr>
        <p:spPr>
          <a:xfrm>
            <a:off x="365846" y="2014173"/>
            <a:ext cx="5574000" cy="2737500"/>
          </a:xfrm>
          <a:prstGeom prst="rect">
            <a:avLst/>
          </a:prstGeom>
        </p:spPr>
        <p:txBody>
          <a:bodyPr anchorCtr="0" anchor="b" bIns="114650" lIns="114650" spcFirstLastPara="1" rIns="114650" wrap="square" tIns="114650">
            <a:noAutofit/>
          </a:bodyPr>
          <a:lstStyle/>
          <a:p>
            <a:pPr indent="0" lvl="0" marL="0" rtl="0" algn="ctr">
              <a:spcBef>
                <a:spcPts val="0"/>
              </a:spcBef>
              <a:spcAft>
                <a:spcPts val="0"/>
              </a:spcAft>
              <a:buNone/>
            </a:pPr>
            <a:r>
              <a:rPr lang="en-GB"/>
              <a:t>Object Removal</a:t>
            </a:r>
            <a:endParaRPr/>
          </a:p>
        </p:txBody>
      </p:sp>
      <p:sp>
        <p:nvSpPr>
          <p:cNvPr id="197" name="Google Shape;197;p28"/>
          <p:cNvSpPr txBox="1"/>
          <p:nvPr>
            <p:ph idx="2" type="body"/>
          </p:nvPr>
        </p:nvSpPr>
        <p:spPr>
          <a:xfrm>
            <a:off x="6806398" y="1267192"/>
            <a:ext cx="5287200" cy="6465900"/>
          </a:xfrm>
          <a:prstGeom prst="rect">
            <a:avLst/>
          </a:prstGeom>
        </p:spPr>
        <p:txBody>
          <a:bodyPr anchorCtr="0" anchor="ctr" bIns="114650" lIns="114650" spcFirstLastPara="1" rIns="114650" wrap="square" tIns="114650">
            <a:noAutofit/>
          </a:bodyPr>
          <a:lstStyle/>
          <a:p>
            <a:pPr indent="0" lvl="0" marL="0" rtl="0" algn="l">
              <a:lnSpc>
                <a:spcPct val="120000"/>
              </a:lnSpc>
              <a:spcBef>
                <a:spcPts val="600"/>
              </a:spcBef>
              <a:spcAft>
                <a:spcPts val="0"/>
              </a:spcAft>
              <a:buClr>
                <a:srgbClr val="000000"/>
              </a:buClr>
              <a:buSzPts val="1100"/>
              <a:buFont typeface="Arial"/>
              <a:buNone/>
            </a:pPr>
            <a:r>
              <a:rPr lang="en-GB" sz="2000">
                <a:solidFill>
                  <a:srgbClr val="FFFFFF"/>
                </a:solidFill>
                <a:latin typeface="Courier New"/>
                <a:ea typeface="Courier New"/>
                <a:cs typeface="Courier New"/>
                <a:sym typeface="Courier New"/>
              </a:rPr>
              <a:t>Generate the energy map using gradient method.</a:t>
            </a:r>
            <a:endParaRPr sz="2000">
              <a:solidFill>
                <a:srgbClr val="FFFFFF"/>
              </a:solidFill>
              <a:latin typeface="Courier New"/>
              <a:ea typeface="Courier New"/>
              <a:cs typeface="Courier New"/>
              <a:sym typeface="Courier New"/>
            </a:endParaRPr>
          </a:p>
          <a:p>
            <a:pPr indent="0" lvl="0" marL="0" rtl="0" algn="l">
              <a:lnSpc>
                <a:spcPct val="120000"/>
              </a:lnSpc>
              <a:spcBef>
                <a:spcPts val="600"/>
              </a:spcBef>
              <a:spcAft>
                <a:spcPts val="0"/>
              </a:spcAft>
              <a:buClr>
                <a:srgbClr val="000000"/>
              </a:buClr>
              <a:buSzPts val="1100"/>
              <a:buFont typeface="Arial"/>
              <a:buNone/>
            </a:pPr>
            <a:r>
              <a:rPr lang="en-GB" sz="2000">
                <a:solidFill>
                  <a:srgbClr val="FFFFFF"/>
                </a:solidFill>
                <a:latin typeface="Courier New"/>
                <a:ea typeface="Courier New"/>
                <a:cs typeface="Courier New"/>
                <a:sym typeface="Courier New"/>
              </a:rPr>
              <a:t> Find the cumulative energy map of the image  Provide the minimum(-ve value) energy values to the M(I,j) if (I,j) is a selected pixel by the user  </a:t>
            </a:r>
            <a:endParaRPr sz="2000">
              <a:solidFill>
                <a:srgbClr val="FFFFFF"/>
              </a:solidFill>
              <a:latin typeface="Courier New"/>
              <a:ea typeface="Courier New"/>
              <a:cs typeface="Courier New"/>
              <a:sym typeface="Courier New"/>
            </a:endParaRPr>
          </a:p>
          <a:p>
            <a:pPr indent="0" lvl="0" marL="0" rtl="0" algn="l">
              <a:lnSpc>
                <a:spcPct val="120000"/>
              </a:lnSpc>
              <a:spcBef>
                <a:spcPts val="600"/>
              </a:spcBef>
              <a:spcAft>
                <a:spcPts val="0"/>
              </a:spcAft>
              <a:buClr>
                <a:srgbClr val="000000"/>
              </a:buClr>
              <a:buSzPts val="1100"/>
              <a:buFont typeface="Arial"/>
              <a:buNone/>
            </a:pPr>
            <a:r>
              <a:rPr lang="en-GB" sz="2000">
                <a:solidFill>
                  <a:srgbClr val="FFFFFF"/>
                </a:solidFill>
                <a:latin typeface="Courier New"/>
                <a:ea typeface="Courier New"/>
                <a:cs typeface="Courier New"/>
                <a:sym typeface="Courier New"/>
              </a:rPr>
              <a:t>For each Iteration:</a:t>
            </a:r>
            <a:endParaRPr sz="2000">
              <a:solidFill>
                <a:srgbClr val="FFFFFF"/>
              </a:solidFill>
              <a:latin typeface="Courier New"/>
              <a:ea typeface="Courier New"/>
              <a:cs typeface="Courier New"/>
              <a:sym typeface="Courier New"/>
            </a:endParaRPr>
          </a:p>
          <a:p>
            <a:pPr indent="-355600" lvl="0" marL="457200" rtl="0" algn="l">
              <a:lnSpc>
                <a:spcPct val="120000"/>
              </a:lnSpc>
              <a:spcBef>
                <a:spcPts val="600"/>
              </a:spcBef>
              <a:spcAft>
                <a:spcPts val="0"/>
              </a:spcAft>
              <a:buClr>
                <a:srgbClr val="FFFFFF"/>
              </a:buClr>
              <a:buSzPts val="2000"/>
              <a:buFont typeface="Courier New"/>
              <a:buChar char="●"/>
            </a:pPr>
            <a:r>
              <a:rPr lang="en-GB" sz="2000">
                <a:solidFill>
                  <a:srgbClr val="FFFFFF"/>
                </a:solidFill>
                <a:latin typeface="Courier New"/>
                <a:ea typeface="Courier New"/>
                <a:cs typeface="Courier New"/>
                <a:sym typeface="Courier New"/>
              </a:rPr>
              <a:t> Detect the optimal seam(in the desired direction-horizontal, vertical) </a:t>
            </a:r>
            <a:endParaRPr sz="2000">
              <a:solidFill>
                <a:srgbClr val="FFFFFF"/>
              </a:solidFill>
              <a:latin typeface="Courier New"/>
              <a:ea typeface="Courier New"/>
              <a:cs typeface="Courier New"/>
              <a:sym typeface="Courier New"/>
            </a:endParaRPr>
          </a:p>
          <a:p>
            <a:pPr indent="-355600" lvl="0" marL="457200" rtl="0" algn="l">
              <a:lnSpc>
                <a:spcPct val="120000"/>
              </a:lnSpc>
              <a:spcBef>
                <a:spcPts val="0"/>
              </a:spcBef>
              <a:spcAft>
                <a:spcPts val="0"/>
              </a:spcAft>
              <a:buClr>
                <a:srgbClr val="FFFFFF"/>
              </a:buClr>
              <a:buSzPts val="2000"/>
              <a:buFont typeface="Courier New"/>
              <a:buChar char="●"/>
            </a:pPr>
            <a:r>
              <a:rPr lang="en-GB" sz="2000">
                <a:solidFill>
                  <a:srgbClr val="FFFFFF"/>
                </a:solidFill>
                <a:latin typeface="Courier New"/>
                <a:ea typeface="Courier New"/>
                <a:cs typeface="Courier New"/>
                <a:sym typeface="Courier New"/>
              </a:rPr>
              <a:t> Remove the Seam from the image thereby reducing a part of the selected image.</a:t>
            </a:r>
            <a:endParaRPr sz="2000">
              <a:solidFill>
                <a:srgbClr val="FFFFFF"/>
              </a:solidFill>
              <a:latin typeface="Courier New"/>
              <a:ea typeface="Courier New"/>
              <a:cs typeface="Courier New"/>
              <a:sym typeface="Courier New"/>
            </a:endParaRPr>
          </a:p>
          <a:p>
            <a:pPr indent="0" lvl="0" marL="0" rtl="0" algn="l">
              <a:spcBef>
                <a:spcPts val="0"/>
              </a:spcBef>
              <a:spcAft>
                <a:spcPts val="200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1" name="Shape 201"/>
        <p:cNvGrpSpPr/>
        <p:nvPr/>
      </p:nvGrpSpPr>
      <p:grpSpPr>
        <a:xfrm>
          <a:off x="0" y="0"/>
          <a:ext cx="0" cy="0"/>
          <a:chOff x="0" y="0"/>
          <a:chExt cx="0" cy="0"/>
        </a:xfrm>
      </p:grpSpPr>
      <p:sp>
        <p:nvSpPr>
          <p:cNvPr id="202" name="Google Shape;202;p29"/>
          <p:cNvSpPr txBox="1"/>
          <p:nvPr>
            <p:ph type="title"/>
          </p:nvPr>
        </p:nvSpPr>
        <p:spPr>
          <a:xfrm>
            <a:off x="429508" y="717410"/>
            <a:ext cx="11741100" cy="1063500"/>
          </a:xfrm>
          <a:prstGeom prst="rect">
            <a:avLst/>
          </a:prstGeom>
        </p:spPr>
        <p:txBody>
          <a:bodyPr anchorCtr="0" anchor="t" bIns="114650" lIns="114650" spcFirstLastPara="1" rIns="114650" wrap="square" tIns="114650">
            <a:noAutofit/>
          </a:bodyPr>
          <a:lstStyle/>
          <a:p>
            <a:pPr indent="0" lvl="0" marL="0" rtl="0" algn="l">
              <a:spcBef>
                <a:spcPts val="0"/>
              </a:spcBef>
              <a:spcAft>
                <a:spcPts val="0"/>
              </a:spcAft>
              <a:buNone/>
            </a:pPr>
            <a:r>
              <a:rPr lang="en-GB"/>
              <a:t>Results for object removal</a:t>
            </a:r>
            <a:endParaRPr/>
          </a:p>
        </p:txBody>
      </p:sp>
      <p:pic>
        <p:nvPicPr>
          <p:cNvPr id="203" name="Google Shape;203;p29"/>
          <p:cNvPicPr preferRelativeResize="0"/>
          <p:nvPr/>
        </p:nvPicPr>
        <p:blipFill>
          <a:blip r:embed="rId3">
            <a:alphaModFix/>
          </a:blip>
          <a:stretch>
            <a:fillRect/>
          </a:stretch>
        </p:blipFill>
        <p:spPr>
          <a:xfrm>
            <a:off x="152400" y="1690060"/>
            <a:ext cx="5943600" cy="3343275"/>
          </a:xfrm>
          <a:prstGeom prst="rect">
            <a:avLst/>
          </a:prstGeom>
          <a:noFill/>
          <a:ln>
            <a:noFill/>
          </a:ln>
        </p:spPr>
      </p:pic>
      <p:pic>
        <p:nvPicPr>
          <p:cNvPr id="204" name="Google Shape;204;p29"/>
          <p:cNvPicPr preferRelativeResize="0"/>
          <p:nvPr/>
        </p:nvPicPr>
        <p:blipFill>
          <a:blip r:embed="rId4">
            <a:alphaModFix/>
          </a:blip>
          <a:stretch>
            <a:fillRect/>
          </a:stretch>
        </p:blipFill>
        <p:spPr>
          <a:xfrm>
            <a:off x="6096000" y="4945810"/>
            <a:ext cx="5943600" cy="3914775"/>
          </a:xfrm>
          <a:prstGeom prst="rect">
            <a:avLst/>
          </a:prstGeom>
          <a:noFill/>
          <a:ln>
            <a:noFill/>
          </a:ln>
        </p:spPr>
      </p:pic>
      <p:sp>
        <p:nvSpPr>
          <p:cNvPr id="205" name="Google Shape;205;p29"/>
          <p:cNvSpPr txBox="1"/>
          <p:nvPr/>
        </p:nvSpPr>
        <p:spPr>
          <a:xfrm>
            <a:off x="6474000" y="1690050"/>
            <a:ext cx="5183100" cy="3000000"/>
          </a:xfrm>
          <a:prstGeom prst="rect">
            <a:avLst/>
          </a:prstGeom>
          <a:noFill/>
          <a:ln>
            <a:noFill/>
          </a:ln>
        </p:spPr>
        <p:txBody>
          <a:bodyPr anchorCtr="0" anchor="ctr" bIns="91425" lIns="91425" spcFirstLastPara="1" rIns="91425" wrap="square" tIns="91425">
            <a:noAutofit/>
          </a:bodyPr>
          <a:lstStyle/>
          <a:p>
            <a:pPr indent="0" lvl="0" marL="0" rtl="0" algn="l">
              <a:lnSpc>
                <a:spcPct val="120000"/>
              </a:lnSpc>
              <a:spcBef>
                <a:spcPts val="600"/>
              </a:spcBef>
              <a:spcAft>
                <a:spcPts val="0"/>
              </a:spcAft>
              <a:buNone/>
            </a:pPr>
            <a:r>
              <a:rPr b="1" lang="en-GB" sz="1800">
                <a:latin typeface="Courier New"/>
                <a:ea typeface="Courier New"/>
                <a:cs typeface="Courier New"/>
                <a:sym typeface="Courier New"/>
              </a:rPr>
              <a:t>We select an object to remove from the image and then we create a mask so that the pixels in the mask will be given less energy value so that it would be selected in the seam.</a:t>
            </a:r>
            <a:endParaRPr b="1" sz="1800">
              <a:latin typeface="Courier New"/>
              <a:ea typeface="Courier New"/>
              <a:cs typeface="Courier New"/>
              <a:sym typeface="Courier New"/>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9" name="Shape 209"/>
        <p:cNvGrpSpPr/>
        <p:nvPr/>
      </p:nvGrpSpPr>
      <p:grpSpPr>
        <a:xfrm>
          <a:off x="0" y="0"/>
          <a:ext cx="0" cy="0"/>
          <a:chOff x="0" y="0"/>
          <a:chExt cx="0" cy="0"/>
        </a:xfrm>
      </p:grpSpPr>
      <p:sp>
        <p:nvSpPr>
          <p:cNvPr id="210" name="Google Shape;210;p30"/>
          <p:cNvSpPr txBox="1"/>
          <p:nvPr>
            <p:ph type="title"/>
          </p:nvPr>
        </p:nvSpPr>
        <p:spPr>
          <a:xfrm>
            <a:off x="429508" y="717410"/>
            <a:ext cx="11741100" cy="1063500"/>
          </a:xfrm>
          <a:prstGeom prst="rect">
            <a:avLst/>
          </a:prstGeom>
        </p:spPr>
        <p:txBody>
          <a:bodyPr anchorCtr="0" anchor="t" bIns="114650" lIns="114650" spcFirstLastPara="1" rIns="114650" wrap="square" tIns="114650">
            <a:noAutofit/>
          </a:bodyPr>
          <a:lstStyle/>
          <a:p>
            <a:pPr indent="0" lvl="0" marL="0" rtl="0" algn="l">
              <a:spcBef>
                <a:spcPts val="0"/>
              </a:spcBef>
              <a:spcAft>
                <a:spcPts val="0"/>
              </a:spcAft>
              <a:buNone/>
            </a:pPr>
            <a:r>
              <a:t/>
            </a:r>
            <a:endParaRPr/>
          </a:p>
        </p:txBody>
      </p:sp>
      <p:pic>
        <p:nvPicPr>
          <p:cNvPr id="211" name="Google Shape;211;p30"/>
          <p:cNvPicPr preferRelativeResize="0"/>
          <p:nvPr/>
        </p:nvPicPr>
        <p:blipFill>
          <a:blip r:embed="rId3">
            <a:alphaModFix/>
          </a:blip>
          <a:stretch>
            <a:fillRect/>
          </a:stretch>
        </p:blipFill>
        <p:spPr>
          <a:xfrm>
            <a:off x="1609150" y="2338875"/>
            <a:ext cx="9628200" cy="44532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5" name="Shape 215"/>
        <p:cNvGrpSpPr/>
        <p:nvPr/>
      </p:nvGrpSpPr>
      <p:grpSpPr>
        <a:xfrm>
          <a:off x="0" y="0"/>
          <a:ext cx="0" cy="0"/>
          <a:chOff x="0" y="0"/>
          <a:chExt cx="0" cy="0"/>
        </a:xfrm>
      </p:grpSpPr>
      <p:pic>
        <p:nvPicPr>
          <p:cNvPr id="216" name="Google Shape;216;p31" title="3together-final.ogv">
            <a:hlinkClick r:id="rId3"/>
          </p:cNvPr>
          <p:cNvPicPr preferRelativeResize="0"/>
          <p:nvPr/>
        </p:nvPicPr>
        <p:blipFill>
          <a:blip r:embed="rId4">
            <a:alphaModFix/>
          </a:blip>
          <a:stretch>
            <a:fillRect/>
          </a:stretch>
        </p:blipFill>
        <p:spPr>
          <a:xfrm>
            <a:off x="990600" y="990600"/>
            <a:ext cx="10499776" cy="7874825"/>
          </a:xfrm>
          <a:prstGeom prst="rect">
            <a:avLst/>
          </a:prstGeom>
          <a:noFill/>
          <a:ln>
            <a:noFill/>
          </a:ln>
        </p:spPr>
      </p:pic>
      <p:sp>
        <p:nvSpPr>
          <p:cNvPr id="217" name="Google Shape;217;p31"/>
          <p:cNvSpPr txBox="1"/>
          <p:nvPr/>
        </p:nvSpPr>
        <p:spPr>
          <a:xfrm>
            <a:off x="1449275" y="181150"/>
            <a:ext cx="9550800" cy="71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2400"/>
              <a:t>Object Removal Demo </a:t>
            </a:r>
            <a:endParaRPr b="1" sz="24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91" name="Shape 91"/>
        <p:cNvGrpSpPr/>
        <p:nvPr/>
      </p:nvGrpSpPr>
      <p:grpSpPr>
        <a:xfrm>
          <a:off x="0" y="0"/>
          <a:ext cx="0" cy="0"/>
          <a:chOff x="0" y="0"/>
          <a:chExt cx="0" cy="0"/>
        </a:xfrm>
      </p:grpSpPr>
      <p:sp>
        <p:nvSpPr>
          <p:cNvPr id="92" name="Google Shape;92;p14"/>
          <p:cNvSpPr txBox="1"/>
          <p:nvPr>
            <p:ph type="title"/>
          </p:nvPr>
        </p:nvSpPr>
        <p:spPr>
          <a:xfrm>
            <a:off x="365846" y="2014173"/>
            <a:ext cx="5574000" cy="2737500"/>
          </a:xfrm>
          <a:prstGeom prst="rect">
            <a:avLst/>
          </a:prstGeom>
        </p:spPr>
        <p:txBody>
          <a:bodyPr anchorCtr="0" anchor="b" bIns="114650" lIns="114650" spcFirstLastPara="1" rIns="114650" wrap="square" tIns="114650">
            <a:noAutofit/>
          </a:bodyPr>
          <a:lstStyle/>
          <a:p>
            <a:pPr indent="0" lvl="0" marL="0" rtl="0" algn="ctr">
              <a:spcBef>
                <a:spcPts val="0"/>
              </a:spcBef>
              <a:spcAft>
                <a:spcPts val="0"/>
              </a:spcAft>
              <a:buNone/>
            </a:pPr>
            <a:r>
              <a:rPr lang="en-GB"/>
              <a:t>Objective</a:t>
            </a:r>
            <a:endParaRPr/>
          </a:p>
        </p:txBody>
      </p:sp>
      <p:sp>
        <p:nvSpPr>
          <p:cNvPr id="93" name="Google Shape;93;p14"/>
          <p:cNvSpPr txBox="1"/>
          <p:nvPr>
            <p:ph idx="2" type="body"/>
          </p:nvPr>
        </p:nvSpPr>
        <p:spPr>
          <a:xfrm>
            <a:off x="6806402" y="949429"/>
            <a:ext cx="5287200" cy="6465900"/>
          </a:xfrm>
          <a:prstGeom prst="rect">
            <a:avLst/>
          </a:prstGeom>
        </p:spPr>
        <p:txBody>
          <a:bodyPr anchorCtr="0" anchor="ctr" bIns="114650" lIns="114650" spcFirstLastPara="1" rIns="114650" wrap="square" tIns="114650">
            <a:noAutofit/>
          </a:bodyPr>
          <a:lstStyle/>
          <a:p>
            <a:pPr indent="0" lvl="0" marL="0" rtl="0" algn="just">
              <a:lnSpc>
                <a:spcPct val="120000"/>
              </a:lnSpc>
              <a:spcBef>
                <a:spcPts val="600"/>
              </a:spcBef>
              <a:spcAft>
                <a:spcPts val="0"/>
              </a:spcAft>
              <a:buClr>
                <a:srgbClr val="000000"/>
              </a:buClr>
              <a:buSzPts val="1100"/>
              <a:buFont typeface="Arial"/>
              <a:buNone/>
            </a:pPr>
            <a:r>
              <a:rPr b="1" lang="en-GB" sz="2400">
                <a:solidFill>
                  <a:srgbClr val="FFFFFF"/>
                </a:solidFill>
                <a:latin typeface="Courier New"/>
                <a:ea typeface="Courier New"/>
                <a:cs typeface="Courier New"/>
                <a:sym typeface="Courier New"/>
              </a:rPr>
              <a:t>Seam carving allows a change in size of the image by modifying the least noticeable pixels in an image</a:t>
            </a:r>
            <a:r>
              <a:rPr b="1" lang="en-GB" sz="2400">
                <a:solidFill>
                  <a:srgbClr val="FFFFFF"/>
                </a:solidFill>
                <a:latin typeface="Arial"/>
                <a:ea typeface="Arial"/>
                <a:cs typeface="Arial"/>
                <a:sym typeface="Arial"/>
              </a:rPr>
              <a:t>.</a:t>
            </a:r>
            <a:endParaRPr b="1" sz="2400">
              <a:solidFill>
                <a:srgbClr val="FFFFFF"/>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1" name="Shape 221"/>
        <p:cNvGrpSpPr/>
        <p:nvPr/>
      </p:nvGrpSpPr>
      <p:grpSpPr>
        <a:xfrm>
          <a:off x="0" y="0"/>
          <a:ext cx="0" cy="0"/>
          <a:chOff x="0" y="0"/>
          <a:chExt cx="0" cy="0"/>
        </a:xfrm>
      </p:grpSpPr>
      <p:sp>
        <p:nvSpPr>
          <p:cNvPr id="222" name="Google Shape;222;p32"/>
          <p:cNvSpPr txBox="1"/>
          <p:nvPr>
            <p:ph type="title"/>
          </p:nvPr>
        </p:nvSpPr>
        <p:spPr>
          <a:xfrm>
            <a:off x="365846" y="2014173"/>
            <a:ext cx="5574000" cy="2737500"/>
          </a:xfrm>
          <a:prstGeom prst="rect">
            <a:avLst/>
          </a:prstGeom>
        </p:spPr>
        <p:txBody>
          <a:bodyPr anchorCtr="0" anchor="b" bIns="114650" lIns="114650" spcFirstLastPara="1" rIns="114650" wrap="square" tIns="114650">
            <a:noAutofit/>
          </a:bodyPr>
          <a:lstStyle/>
          <a:p>
            <a:pPr indent="0" lvl="0" marL="0" rtl="0" algn="ctr">
              <a:spcBef>
                <a:spcPts val="0"/>
              </a:spcBef>
              <a:spcAft>
                <a:spcPts val="0"/>
              </a:spcAft>
              <a:buNone/>
            </a:pPr>
            <a:r>
              <a:rPr lang="en-GB"/>
              <a:t>Image enlargation</a:t>
            </a:r>
            <a:endParaRPr/>
          </a:p>
        </p:txBody>
      </p:sp>
      <p:sp>
        <p:nvSpPr>
          <p:cNvPr id="223" name="Google Shape;223;p32"/>
          <p:cNvSpPr txBox="1"/>
          <p:nvPr>
            <p:ph idx="2" type="body"/>
          </p:nvPr>
        </p:nvSpPr>
        <p:spPr>
          <a:xfrm>
            <a:off x="6806398" y="1267192"/>
            <a:ext cx="5287200" cy="6465900"/>
          </a:xfrm>
          <a:prstGeom prst="rect">
            <a:avLst/>
          </a:prstGeom>
        </p:spPr>
        <p:txBody>
          <a:bodyPr anchorCtr="0" anchor="ctr" bIns="114650" lIns="114650" spcFirstLastPara="1" rIns="114650" wrap="square" tIns="114650">
            <a:noAutofit/>
          </a:bodyPr>
          <a:lstStyle/>
          <a:p>
            <a:pPr indent="0" lvl="0" marL="0" rtl="0" algn="l">
              <a:lnSpc>
                <a:spcPct val="120000"/>
              </a:lnSpc>
              <a:spcBef>
                <a:spcPts val="600"/>
              </a:spcBef>
              <a:spcAft>
                <a:spcPts val="0"/>
              </a:spcAft>
              <a:buClr>
                <a:srgbClr val="000000"/>
              </a:buClr>
              <a:buSzPts val="1100"/>
              <a:buFont typeface="Arial"/>
              <a:buNone/>
            </a:pPr>
            <a:r>
              <a:rPr lang="en-GB" sz="2400">
                <a:solidFill>
                  <a:srgbClr val="FFFFFF"/>
                </a:solidFill>
                <a:latin typeface="Courier New"/>
                <a:ea typeface="Courier New"/>
                <a:cs typeface="Courier New"/>
                <a:sym typeface="Courier New"/>
              </a:rPr>
              <a:t>Generate the energy map using gradient method. </a:t>
            </a:r>
            <a:endParaRPr sz="2400">
              <a:solidFill>
                <a:srgbClr val="FFFFFF"/>
              </a:solidFill>
              <a:latin typeface="Courier New"/>
              <a:ea typeface="Courier New"/>
              <a:cs typeface="Courier New"/>
              <a:sym typeface="Courier New"/>
            </a:endParaRPr>
          </a:p>
          <a:p>
            <a:pPr indent="0" lvl="0" marL="0" rtl="0" algn="l">
              <a:lnSpc>
                <a:spcPct val="120000"/>
              </a:lnSpc>
              <a:spcBef>
                <a:spcPts val="600"/>
              </a:spcBef>
              <a:spcAft>
                <a:spcPts val="0"/>
              </a:spcAft>
              <a:buClr>
                <a:srgbClr val="000000"/>
              </a:buClr>
              <a:buSzPts val="1100"/>
              <a:buFont typeface="Arial"/>
              <a:buNone/>
            </a:pPr>
            <a:r>
              <a:rPr lang="en-GB" sz="2400">
                <a:solidFill>
                  <a:srgbClr val="FFFFFF"/>
                </a:solidFill>
                <a:latin typeface="Courier New"/>
                <a:ea typeface="Courier New"/>
                <a:cs typeface="Courier New"/>
                <a:sym typeface="Courier New"/>
              </a:rPr>
              <a:t>Find the cumulative energy map of the image  </a:t>
            </a:r>
            <a:endParaRPr sz="2400">
              <a:solidFill>
                <a:srgbClr val="FFFFFF"/>
              </a:solidFill>
              <a:latin typeface="Courier New"/>
              <a:ea typeface="Courier New"/>
              <a:cs typeface="Courier New"/>
              <a:sym typeface="Courier New"/>
            </a:endParaRPr>
          </a:p>
          <a:p>
            <a:pPr indent="0" lvl="0" marL="0" rtl="0" algn="l">
              <a:lnSpc>
                <a:spcPct val="120000"/>
              </a:lnSpc>
              <a:spcBef>
                <a:spcPts val="600"/>
              </a:spcBef>
              <a:spcAft>
                <a:spcPts val="0"/>
              </a:spcAft>
              <a:buClr>
                <a:srgbClr val="000000"/>
              </a:buClr>
              <a:buSzPts val="1100"/>
              <a:buFont typeface="Arial"/>
              <a:buNone/>
            </a:pPr>
            <a:r>
              <a:rPr lang="en-GB" sz="2400">
                <a:solidFill>
                  <a:srgbClr val="FFFFFF"/>
                </a:solidFill>
                <a:latin typeface="Courier New"/>
                <a:ea typeface="Courier New"/>
                <a:cs typeface="Courier New"/>
                <a:sym typeface="Courier New"/>
              </a:rPr>
              <a:t>Find the least k seams and then duplicate them by either copying or averaging with the neighbouring pixels.</a:t>
            </a:r>
            <a:endParaRPr sz="2400">
              <a:solidFill>
                <a:srgbClr val="FFFFFF"/>
              </a:solidFill>
              <a:latin typeface="Courier New"/>
              <a:ea typeface="Courier New"/>
              <a:cs typeface="Courier New"/>
              <a:sym typeface="Courier New"/>
            </a:endParaRPr>
          </a:p>
          <a:p>
            <a:pPr indent="0" lvl="0" marL="0" rtl="0" algn="l">
              <a:spcBef>
                <a:spcPts val="0"/>
              </a:spcBef>
              <a:spcAft>
                <a:spcPts val="2000"/>
              </a:spcAft>
              <a:buNone/>
            </a:pPr>
            <a:r>
              <a:t/>
            </a:r>
            <a:endParaRPr sz="2400">
              <a:solidFill>
                <a:srgbClr val="FFFFFF"/>
              </a:solidFill>
              <a:latin typeface="Courier New"/>
              <a:ea typeface="Courier New"/>
              <a:cs typeface="Courier New"/>
              <a:sym typeface="Courier New"/>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7" name="Shape 227"/>
        <p:cNvGrpSpPr/>
        <p:nvPr/>
      </p:nvGrpSpPr>
      <p:grpSpPr>
        <a:xfrm>
          <a:off x="0" y="0"/>
          <a:ext cx="0" cy="0"/>
          <a:chOff x="0" y="0"/>
          <a:chExt cx="0" cy="0"/>
        </a:xfrm>
      </p:grpSpPr>
      <p:sp>
        <p:nvSpPr>
          <p:cNvPr id="228" name="Google Shape;228;p33"/>
          <p:cNvSpPr txBox="1"/>
          <p:nvPr>
            <p:ph type="title"/>
          </p:nvPr>
        </p:nvSpPr>
        <p:spPr>
          <a:xfrm>
            <a:off x="365846" y="2014173"/>
            <a:ext cx="5574000" cy="2737500"/>
          </a:xfrm>
          <a:prstGeom prst="rect">
            <a:avLst/>
          </a:prstGeom>
        </p:spPr>
        <p:txBody>
          <a:bodyPr anchorCtr="0" anchor="b" bIns="114650" lIns="114650" spcFirstLastPara="1" rIns="114650" wrap="square" tIns="114650">
            <a:noAutofit/>
          </a:bodyPr>
          <a:lstStyle/>
          <a:p>
            <a:pPr indent="0" lvl="0" marL="0" rtl="0" algn="ctr">
              <a:spcBef>
                <a:spcPts val="0"/>
              </a:spcBef>
              <a:spcAft>
                <a:spcPts val="0"/>
              </a:spcAft>
              <a:buNone/>
            </a:pPr>
            <a:r>
              <a:rPr lang="en-GB"/>
              <a:t>Content Amplification</a:t>
            </a:r>
            <a:endParaRPr/>
          </a:p>
        </p:txBody>
      </p:sp>
      <p:sp>
        <p:nvSpPr>
          <p:cNvPr id="229" name="Google Shape;229;p33"/>
          <p:cNvSpPr txBox="1"/>
          <p:nvPr>
            <p:ph idx="2" type="body"/>
          </p:nvPr>
        </p:nvSpPr>
        <p:spPr>
          <a:xfrm>
            <a:off x="6806398" y="1267192"/>
            <a:ext cx="5287200" cy="6465900"/>
          </a:xfrm>
          <a:prstGeom prst="rect">
            <a:avLst/>
          </a:prstGeom>
        </p:spPr>
        <p:txBody>
          <a:bodyPr anchorCtr="0" anchor="ctr" bIns="114650" lIns="114650" spcFirstLastPara="1" rIns="114650" wrap="square" tIns="114650">
            <a:noAutofit/>
          </a:bodyPr>
          <a:lstStyle/>
          <a:p>
            <a:pPr indent="0" lvl="0" marL="0" rtl="0" algn="l">
              <a:lnSpc>
                <a:spcPct val="120000"/>
              </a:lnSpc>
              <a:spcBef>
                <a:spcPts val="600"/>
              </a:spcBef>
              <a:spcAft>
                <a:spcPts val="0"/>
              </a:spcAft>
              <a:buClr>
                <a:srgbClr val="000000"/>
              </a:buClr>
              <a:buSzPts val="1100"/>
              <a:buFont typeface="Arial"/>
              <a:buNone/>
            </a:pPr>
            <a:r>
              <a:rPr lang="en-GB" sz="2400">
                <a:solidFill>
                  <a:srgbClr val="FFFFFF"/>
                </a:solidFill>
                <a:latin typeface="Courier New"/>
                <a:ea typeface="Courier New"/>
                <a:cs typeface="Courier New"/>
                <a:sym typeface="Courier New"/>
              </a:rPr>
              <a:t>If we want to see an image in a zoomed way but zooming can make the scope of vision to only near pixels i.e there two objects left and right in an image then zooming can not be done . Then we can do Content Amplification which is basically scaling and Seam Carving.</a:t>
            </a:r>
            <a:endParaRPr sz="2400">
              <a:solidFill>
                <a:srgbClr val="FFFFFF"/>
              </a:solidFill>
              <a:latin typeface="Courier New"/>
              <a:ea typeface="Courier New"/>
              <a:cs typeface="Courier New"/>
              <a:sym typeface="Courier New"/>
            </a:endParaRPr>
          </a:p>
          <a:p>
            <a:pPr indent="0" lvl="0" marL="0" rtl="0" algn="l">
              <a:spcBef>
                <a:spcPts val="0"/>
              </a:spcBef>
              <a:spcAft>
                <a:spcPts val="2000"/>
              </a:spcAft>
              <a:buNone/>
            </a:pPr>
            <a:r>
              <a:t/>
            </a:r>
            <a:endParaRPr sz="2400">
              <a:solidFill>
                <a:srgbClr val="FFFFFF"/>
              </a:solidFill>
              <a:latin typeface="Courier New"/>
              <a:ea typeface="Courier New"/>
              <a:cs typeface="Courier New"/>
              <a:sym typeface="Courier New"/>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3" name="Shape 233"/>
        <p:cNvGrpSpPr/>
        <p:nvPr/>
      </p:nvGrpSpPr>
      <p:grpSpPr>
        <a:xfrm>
          <a:off x="0" y="0"/>
          <a:ext cx="0" cy="0"/>
          <a:chOff x="0" y="0"/>
          <a:chExt cx="0" cy="0"/>
        </a:xfrm>
      </p:grpSpPr>
      <p:sp>
        <p:nvSpPr>
          <p:cNvPr id="234" name="Google Shape;234;p34"/>
          <p:cNvSpPr txBox="1"/>
          <p:nvPr>
            <p:ph type="title"/>
          </p:nvPr>
        </p:nvSpPr>
        <p:spPr>
          <a:xfrm>
            <a:off x="429508" y="717410"/>
            <a:ext cx="11741100" cy="1063500"/>
          </a:xfrm>
          <a:prstGeom prst="rect">
            <a:avLst/>
          </a:prstGeom>
        </p:spPr>
        <p:txBody>
          <a:bodyPr anchorCtr="0" anchor="t" bIns="114650" lIns="114650" spcFirstLastPara="1" rIns="114650" wrap="square" tIns="114650">
            <a:noAutofit/>
          </a:bodyPr>
          <a:lstStyle/>
          <a:p>
            <a:pPr indent="0" lvl="0" marL="0" rtl="0" algn="l">
              <a:spcBef>
                <a:spcPts val="0"/>
              </a:spcBef>
              <a:spcAft>
                <a:spcPts val="0"/>
              </a:spcAft>
              <a:buNone/>
            </a:pPr>
            <a:r>
              <a:rPr lang="en-GB"/>
              <a:t>Results for content amplification</a:t>
            </a:r>
            <a:endParaRPr/>
          </a:p>
        </p:txBody>
      </p:sp>
      <p:pic>
        <p:nvPicPr>
          <p:cNvPr id="235" name="Google Shape;235;p34"/>
          <p:cNvPicPr preferRelativeResize="0"/>
          <p:nvPr/>
        </p:nvPicPr>
        <p:blipFill>
          <a:blip r:embed="rId3">
            <a:alphaModFix/>
          </a:blip>
          <a:stretch>
            <a:fillRect/>
          </a:stretch>
        </p:blipFill>
        <p:spPr>
          <a:xfrm>
            <a:off x="205825" y="1914575"/>
            <a:ext cx="5557175" cy="4858825"/>
          </a:xfrm>
          <a:prstGeom prst="rect">
            <a:avLst/>
          </a:prstGeom>
          <a:noFill/>
          <a:ln>
            <a:noFill/>
          </a:ln>
        </p:spPr>
      </p:pic>
      <p:pic>
        <p:nvPicPr>
          <p:cNvPr id="236" name="Google Shape;236;p34"/>
          <p:cNvPicPr preferRelativeResize="0"/>
          <p:nvPr/>
        </p:nvPicPr>
        <p:blipFill>
          <a:blip r:embed="rId4">
            <a:alphaModFix/>
          </a:blip>
          <a:stretch>
            <a:fillRect/>
          </a:stretch>
        </p:blipFill>
        <p:spPr>
          <a:xfrm>
            <a:off x="5763000" y="1914575"/>
            <a:ext cx="5557175" cy="48588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0" name="Shape 240"/>
        <p:cNvGrpSpPr/>
        <p:nvPr/>
      </p:nvGrpSpPr>
      <p:grpSpPr>
        <a:xfrm>
          <a:off x="0" y="0"/>
          <a:ext cx="0" cy="0"/>
          <a:chOff x="0" y="0"/>
          <a:chExt cx="0" cy="0"/>
        </a:xfrm>
      </p:grpSpPr>
      <p:pic>
        <p:nvPicPr>
          <p:cNvPr id="241" name="Google Shape;241;p35"/>
          <p:cNvPicPr preferRelativeResize="0"/>
          <p:nvPr/>
        </p:nvPicPr>
        <p:blipFill>
          <a:blip r:embed="rId3">
            <a:alphaModFix/>
          </a:blip>
          <a:stretch>
            <a:fillRect/>
          </a:stretch>
        </p:blipFill>
        <p:spPr>
          <a:xfrm>
            <a:off x="1424750" y="3180800"/>
            <a:ext cx="4450500" cy="3929375"/>
          </a:xfrm>
          <a:prstGeom prst="rect">
            <a:avLst/>
          </a:prstGeom>
          <a:noFill/>
          <a:ln>
            <a:noFill/>
          </a:ln>
        </p:spPr>
      </p:pic>
      <p:pic>
        <p:nvPicPr>
          <p:cNvPr id="242" name="Google Shape;242;p35"/>
          <p:cNvPicPr preferRelativeResize="0"/>
          <p:nvPr/>
        </p:nvPicPr>
        <p:blipFill>
          <a:blip r:embed="rId4">
            <a:alphaModFix/>
          </a:blip>
          <a:stretch>
            <a:fillRect/>
          </a:stretch>
        </p:blipFill>
        <p:spPr>
          <a:xfrm>
            <a:off x="6096000" y="3200400"/>
            <a:ext cx="4778999" cy="3845274"/>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6" name="Shape 246"/>
        <p:cNvGrpSpPr/>
        <p:nvPr/>
      </p:nvGrpSpPr>
      <p:grpSpPr>
        <a:xfrm>
          <a:off x="0" y="0"/>
          <a:ext cx="0" cy="0"/>
          <a:chOff x="0" y="0"/>
          <a:chExt cx="0" cy="0"/>
        </a:xfrm>
      </p:grpSpPr>
      <p:sp>
        <p:nvSpPr>
          <p:cNvPr id="247" name="Google Shape;247;p36"/>
          <p:cNvSpPr txBox="1"/>
          <p:nvPr>
            <p:ph type="title"/>
          </p:nvPr>
        </p:nvSpPr>
        <p:spPr>
          <a:xfrm>
            <a:off x="429508" y="717410"/>
            <a:ext cx="11741100" cy="1063500"/>
          </a:xfrm>
          <a:prstGeom prst="rect">
            <a:avLst/>
          </a:prstGeom>
        </p:spPr>
        <p:txBody>
          <a:bodyPr anchorCtr="0" anchor="t" bIns="114650" lIns="114650" spcFirstLastPara="1" rIns="114650" wrap="square" tIns="114650">
            <a:noAutofit/>
          </a:bodyPr>
          <a:lstStyle/>
          <a:p>
            <a:pPr indent="0" lvl="0" marL="0" rtl="0" algn="l">
              <a:spcBef>
                <a:spcPts val="0"/>
              </a:spcBef>
              <a:spcAft>
                <a:spcPts val="0"/>
              </a:spcAft>
              <a:buNone/>
            </a:pPr>
            <a:r>
              <a:rPr lang="en-GB"/>
              <a:t>Time Graphs for Seam Carving </a:t>
            </a:r>
            <a:endParaRPr sz="1400">
              <a:solidFill>
                <a:srgbClr val="000000"/>
              </a:solidFill>
              <a:latin typeface="Arial"/>
              <a:ea typeface="Arial"/>
              <a:cs typeface="Arial"/>
              <a:sym typeface="Arial"/>
            </a:endParaRPr>
          </a:p>
          <a:p>
            <a:pPr indent="0" lvl="0" marL="0" rtl="0" algn="l">
              <a:spcBef>
                <a:spcPts val="0"/>
              </a:spcBef>
              <a:spcAft>
                <a:spcPts val="0"/>
              </a:spcAft>
              <a:buNone/>
            </a:pPr>
            <a:r>
              <a:t/>
            </a:r>
            <a:endParaRPr/>
          </a:p>
        </p:txBody>
      </p:sp>
      <p:pic>
        <p:nvPicPr>
          <p:cNvPr id="248" name="Google Shape;248;p36"/>
          <p:cNvPicPr preferRelativeResize="0"/>
          <p:nvPr/>
        </p:nvPicPr>
        <p:blipFill>
          <a:blip r:embed="rId3">
            <a:alphaModFix/>
          </a:blip>
          <a:stretch>
            <a:fillRect/>
          </a:stretch>
        </p:blipFill>
        <p:spPr>
          <a:xfrm>
            <a:off x="609600" y="2619110"/>
            <a:ext cx="11315700" cy="6010275"/>
          </a:xfrm>
          <a:prstGeom prst="rect">
            <a:avLst/>
          </a:prstGeom>
          <a:noFill/>
          <a:ln>
            <a:noFill/>
          </a:ln>
        </p:spPr>
      </p:pic>
      <p:sp>
        <p:nvSpPr>
          <p:cNvPr id="249" name="Google Shape;249;p36"/>
          <p:cNvSpPr txBox="1"/>
          <p:nvPr/>
        </p:nvSpPr>
        <p:spPr>
          <a:xfrm>
            <a:off x="905900" y="1713350"/>
            <a:ext cx="10792200" cy="80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000"/>
              <a:t>Below is variation of time taken to remove fixed no. of seams by varying Size of the image.Each graph is for different fixed no. of seams to room.</a:t>
            </a:r>
            <a:endParaRPr sz="20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3" name="Shape 253"/>
        <p:cNvGrpSpPr/>
        <p:nvPr/>
      </p:nvGrpSpPr>
      <p:grpSpPr>
        <a:xfrm>
          <a:off x="0" y="0"/>
          <a:ext cx="0" cy="0"/>
          <a:chOff x="0" y="0"/>
          <a:chExt cx="0" cy="0"/>
        </a:xfrm>
      </p:grpSpPr>
      <p:pic>
        <p:nvPicPr>
          <p:cNvPr id="254" name="Google Shape;254;p37"/>
          <p:cNvPicPr preferRelativeResize="0"/>
          <p:nvPr/>
        </p:nvPicPr>
        <p:blipFill>
          <a:blip r:embed="rId3">
            <a:alphaModFix/>
          </a:blip>
          <a:stretch>
            <a:fillRect/>
          </a:stretch>
        </p:blipFill>
        <p:spPr>
          <a:xfrm>
            <a:off x="609600" y="1247510"/>
            <a:ext cx="11630025" cy="6172200"/>
          </a:xfrm>
          <a:prstGeom prst="rect">
            <a:avLst/>
          </a:prstGeom>
          <a:noFill/>
          <a:ln>
            <a:noFill/>
          </a:ln>
        </p:spPr>
      </p:pic>
      <p:sp>
        <p:nvSpPr>
          <p:cNvPr id="255" name="Google Shape;255;p37"/>
          <p:cNvSpPr txBox="1"/>
          <p:nvPr/>
        </p:nvSpPr>
        <p:spPr>
          <a:xfrm>
            <a:off x="2783625" y="295400"/>
            <a:ext cx="6420000" cy="100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200"/>
              <a:t>The below is the graph of time variation to resize to a fixed ratio by varying the size of an Image.</a:t>
            </a:r>
            <a:endParaRPr sz="2200"/>
          </a:p>
        </p:txBody>
      </p:sp>
      <p:sp>
        <p:nvSpPr>
          <p:cNvPr id="256" name="Google Shape;256;p37"/>
          <p:cNvSpPr txBox="1"/>
          <p:nvPr/>
        </p:nvSpPr>
        <p:spPr>
          <a:xfrm>
            <a:off x="866525" y="7680525"/>
            <a:ext cx="10457400" cy="82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200"/>
              <a:t>By the above graph we can infer that the graph have an exponential increase with size of Image.So if we have a large image then performing seam carving on it would be very computationally expensive.</a:t>
            </a:r>
            <a:endParaRPr sz="22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0" name="Shape 260"/>
        <p:cNvGrpSpPr/>
        <p:nvPr/>
      </p:nvGrpSpPr>
      <p:grpSpPr>
        <a:xfrm>
          <a:off x="0" y="0"/>
          <a:ext cx="0" cy="0"/>
          <a:chOff x="0" y="0"/>
          <a:chExt cx="0" cy="0"/>
        </a:xfrm>
      </p:grpSpPr>
      <p:sp>
        <p:nvSpPr>
          <p:cNvPr id="261" name="Google Shape;261;p38"/>
          <p:cNvSpPr txBox="1"/>
          <p:nvPr>
            <p:ph type="title"/>
          </p:nvPr>
        </p:nvSpPr>
        <p:spPr>
          <a:xfrm>
            <a:off x="429508" y="717410"/>
            <a:ext cx="11741100" cy="1063500"/>
          </a:xfrm>
          <a:prstGeom prst="rect">
            <a:avLst/>
          </a:prstGeom>
        </p:spPr>
        <p:txBody>
          <a:bodyPr anchorCtr="0" anchor="t" bIns="114650" lIns="114650" spcFirstLastPara="1" rIns="114650" wrap="square" tIns="114650">
            <a:noAutofit/>
          </a:bodyPr>
          <a:lstStyle/>
          <a:p>
            <a:pPr indent="0" lvl="0" marL="0" rtl="0" algn="ctr">
              <a:spcBef>
                <a:spcPts val="0"/>
              </a:spcBef>
              <a:spcAft>
                <a:spcPts val="0"/>
              </a:spcAft>
              <a:buNone/>
            </a:pPr>
            <a:r>
              <a:rPr lang="en-GB"/>
              <a:t>Reducing the complexity of Seam Carving. </a:t>
            </a:r>
            <a:endParaRPr/>
          </a:p>
        </p:txBody>
      </p:sp>
      <p:sp>
        <p:nvSpPr>
          <p:cNvPr id="262" name="Google Shape;262;p38"/>
          <p:cNvSpPr txBox="1"/>
          <p:nvPr/>
        </p:nvSpPr>
        <p:spPr>
          <a:xfrm>
            <a:off x="1572125" y="1617800"/>
            <a:ext cx="10024200" cy="179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200">
                <a:latin typeface="Courier New"/>
                <a:ea typeface="Courier New"/>
                <a:cs typeface="Courier New"/>
                <a:sym typeface="Courier New"/>
              </a:rPr>
              <a:t>If the image size is very large then Seam Carving on it would be computationally costly . So if we down-scale the image and perform seam Carving and revert the downscaling . For eg if we want to remove 10 seams then downscale it to 0.</a:t>
            </a:r>
            <a:r>
              <a:rPr lang="en-GB" sz="2200">
                <a:latin typeface="Courier New"/>
                <a:ea typeface="Courier New"/>
                <a:cs typeface="Courier New"/>
                <a:sym typeface="Courier New"/>
              </a:rPr>
              <a:t>8</a:t>
            </a:r>
            <a:r>
              <a:rPr lang="en-GB" sz="2200">
                <a:latin typeface="Courier New"/>
                <a:ea typeface="Courier New"/>
                <a:cs typeface="Courier New"/>
                <a:sym typeface="Courier New"/>
              </a:rPr>
              <a:t> times and remove </a:t>
            </a:r>
            <a:r>
              <a:rPr lang="en-GB" sz="2200">
                <a:latin typeface="Courier New"/>
                <a:ea typeface="Courier New"/>
                <a:cs typeface="Courier New"/>
                <a:sym typeface="Courier New"/>
              </a:rPr>
              <a:t>8</a:t>
            </a:r>
            <a:r>
              <a:rPr lang="en-GB" sz="2200">
                <a:latin typeface="Courier New"/>
                <a:ea typeface="Courier New"/>
                <a:cs typeface="Courier New"/>
                <a:sym typeface="Courier New"/>
              </a:rPr>
              <a:t> seams and upscale it to </a:t>
            </a:r>
            <a:r>
              <a:rPr lang="en-GB" sz="2200">
                <a:latin typeface="Courier New"/>
                <a:ea typeface="Courier New"/>
                <a:cs typeface="Courier New"/>
                <a:sym typeface="Courier New"/>
              </a:rPr>
              <a:t>1/0.8</a:t>
            </a:r>
            <a:r>
              <a:rPr lang="en-GB" sz="2200">
                <a:latin typeface="Courier New"/>
                <a:ea typeface="Courier New"/>
                <a:cs typeface="Courier New"/>
                <a:sym typeface="Courier New"/>
              </a:rPr>
              <a:t> times i.e 10 seam removals is changed to 8 seam removals.</a:t>
            </a:r>
            <a:endParaRPr sz="2200">
              <a:latin typeface="Courier New"/>
              <a:ea typeface="Courier New"/>
              <a:cs typeface="Courier New"/>
              <a:sym typeface="Courier New"/>
            </a:endParaRPr>
          </a:p>
        </p:txBody>
      </p:sp>
      <p:pic>
        <p:nvPicPr>
          <p:cNvPr id="263" name="Google Shape;263;p38"/>
          <p:cNvPicPr preferRelativeResize="0"/>
          <p:nvPr/>
        </p:nvPicPr>
        <p:blipFill>
          <a:blip r:embed="rId3">
            <a:alphaModFix/>
          </a:blip>
          <a:stretch>
            <a:fillRect/>
          </a:stretch>
        </p:blipFill>
        <p:spPr>
          <a:xfrm>
            <a:off x="1828800" y="4465250"/>
            <a:ext cx="4313517" cy="4382350"/>
          </a:xfrm>
          <a:prstGeom prst="rect">
            <a:avLst/>
          </a:prstGeom>
          <a:noFill/>
          <a:ln>
            <a:noFill/>
          </a:ln>
        </p:spPr>
      </p:pic>
      <p:pic>
        <p:nvPicPr>
          <p:cNvPr id="264" name="Google Shape;264;p38"/>
          <p:cNvPicPr preferRelativeResize="0"/>
          <p:nvPr/>
        </p:nvPicPr>
        <p:blipFill>
          <a:blip r:embed="rId4">
            <a:alphaModFix/>
          </a:blip>
          <a:stretch>
            <a:fillRect/>
          </a:stretch>
        </p:blipFill>
        <p:spPr>
          <a:xfrm>
            <a:off x="7285317" y="4465250"/>
            <a:ext cx="4311009" cy="4382349"/>
          </a:xfrm>
          <a:prstGeom prst="rect">
            <a:avLst/>
          </a:prstGeom>
          <a:noFill/>
          <a:ln>
            <a:noFill/>
          </a:ln>
        </p:spPr>
      </p:pic>
      <p:sp>
        <p:nvSpPr>
          <p:cNvPr id="265" name="Google Shape;265;p38"/>
          <p:cNvSpPr txBox="1"/>
          <p:nvPr/>
        </p:nvSpPr>
        <p:spPr>
          <a:xfrm>
            <a:off x="1949675" y="3825725"/>
            <a:ext cx="4056900" cy="639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1600"/>
              <a:t>Default Seam Carving algo </a:t>
            </a:r>
            <a:br>
              <a:rPr lang="en-GB" sz="1600"/>
            </a:br>
            <a:r>
              <a:rPr lang="en-GB" sz="1600"/>
              <a:t>Time taken for seam Carving is 450 Sec</a:t>
            </a:r>
            <a:endParaRPr sz="1600"/>
          </a:p>
        </p:txBody>
      </p:sp>
      <p:sp>
        <p:nvSpPr>
          <p:cNvPr id="266" name="Google Shape;266;p38"/>
          <p:cNvSpPr txBox="1"/>
          <p:nvPr/>
        </p:nvSpPr>
        <p:spPr>
          <a:xfrm>
            <a:off x="6814000" y="3749525"/>
            <a:ext cx="5000400" cy="639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600"/>
              <a:t>Scaled to 0.5 and seam carving and again scale to 2.</a:t>
            </a:r>
            <a:r>
              <a:rPr lang="en-GB" sz="1600"/>
              <a:t> </a:t>
            </a:r>
            <a:br>
              <a:rPr lang="en-GB" sz="1600"/>
            </a:br>
            <a:r>
              <a:rPr lang="en-GB" sz="1600"/>
              <a:t>Time taken for seam Carving is 48 Sec</a:t>
            </a:r>
            <a:endParaRPr sz="16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0" name="Shape 270"/>
        <p:cNvGrpSpPr/>
        <p:nvPr/>
      </p:nvGrpSpPr>
      <p:grpSpPr>
        <a:xfrm>
          <a:off x="0" y="0"/>
          <a:ext cx="0" cy="0"/>
          <a:chOff x="0" y="0"/>
          <a:chExt cx="0" cy="0"/>
        </a:xfrm>
      </p:grpSpPr>
      <p:sp>
        <p:nvSpPr>
          <p:cNvPr id="271" name="Google Shape;271;p39"/>
          <p:cNvSpPr txBox="1"/>
          <p:nvPr/>
        </p:nvSpPr>
        <p:spPr>
          <a:xfrm>
            <a:off x="429450" y="452925"/>
            <a:ext cx="11741100" cy="159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200">
                <a:latin typeface="Courier New"/>
                <a:ea typeface="Courier New"/>
                <a:cs typeface="Courier New"/>
                <a:sym typeface="Courier New"/>
              </a:rPr>
              <a:t>Due to the scaling in the process the clarity of the image could be decreased . The decrease in clarity is more perceivable if the size of image is less. Since we modify the algo for only very large images the decrease in clarity is not much noticed. If we use this algo for small sized image we get image like below where clarity could be decreased.</a:t>
            </a:r>
            <a:endParaRPr sz="2200">
              <a:latin typeface="Courier New"/>
              <a:ea typeface="Courier New"/>
              <a:cs typeface="Courier New"/>
              <a:sym typeface="Courier New"/>
            </a:endParaRPr>
          </a:p>
        </p:txBody>
      </p:sp>
      <p:pic>
        <p:nvPicPr>
          <p:cNvPr id="272" name="Google Shape;272;p39"/>
          <p:cNvPicPr preferRelativeResize="0"/>
          <p:nvPr/>
        </p:nvPicPr>
        <p:blipFill>
          <a:blip r:embed="rId3">
            <a:alphaModFix/>
          </a:blip>
          <a:stretch>
            <a:fillRect/>
          </a:stretch>
        </p:blipFill>
        <p:spPr>
          <a:xfrm>
            <a:off x="984700" y="2568725"/>
            <a:ext cx="10659401" cy="4709500"/>
          </a:xfrm>
          <a:prstGeom prst="rect">
            <a:avLst/>
          </a:prstGeom>
          <a:noFill/>
          <a:ln>
            <a:noFill/>
          </a:ln>
        </p:spPr>
      </p:pic>
      <p:sp>
        <p:nvSpPr>
          <p:cNvPr id="273" name="Google Shape;273;p39"/>
          <p:cNvSpPr txBox="1"/>
          <p:nvPr/>
        </p:nvSpPr>
        <p:spPr>
          <a:xfrm>
            <a:off x="3722100" y="7522975"/>
            <a:ext cx="5514300" cy="112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200"/>
              <a:t>Image Size : 900 X 1200 </a:t>
            </a:r>
            <a:endParaRPr sz="2200"/>
          </a:p>
          <a:p>
            <a:pPr indent="0" lvl="0" marL="0" rtl="0" algn="l">
              <a:spcBef>
                <a:spcPts val="0"/>
              </a:spcBef>
              <a:spcAft>
                <a:spcPts val="0"/>
              </a:spcAft>
              <a:buNone/>
            </a:pPr>
            <a:r>
              <a:rPr lang="en-GB" sz="2200"/>
              <a:t>Time for Seam Carving 46 sec</a:t>
            </a:r>
            <a:endParaRPr sz="2200"/>
          </a:p>
          <a:p>
            <a:pPr indent="0" lvl="0" marL="0" rtl="0" algn="l">
              <a:spcBef>
                <a:spcPts val="0"/>
              </a:spcBef>
              <a:spcAft>
                <a:spcPts val="0"/>
              </a:spcAft>
              <a:buNone/>
            </a:pPr>
            <a:r>
              <a:rPr lang="en-GB" sz="2200"/>
              <a:t>Time for Modified Seam Carving 6 sec</a:t>
            </a:r>
            <a:endParaRPr sz="22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7" name="Shape 277"/>
        <p:cNvGrpSpPr/>
        <p:nvPr/>
      </p:nvGrpSpPr>
      <p:grpSpPr>
        <a:xfrm>
          <a:off x="0" y="0"/>
          <a:ext cx="0" cy="0"/>
          <a:chOff x="0" y="0"/>
          <a:chExt cx="0" cy="0"/>
        </a:xfrm>
      </p:grpSpPr>
      <p:sp>
        <p:nvSpPr>
          <p:cNvPr id="278" name="Google Shape;278;p40"/>
          <p:cNvSpPr txBox="1"/>
          <p:nvPr>
            <p:ph type="title"/>
          </p:nvPr>
        </p:nvSpPr>
        <p:spPr>
          <a:xfrm>
            <a:off x="429508" y="717410"/>
            <a:ext cx="11741100" cy="1063500"/>
          </a:xfrm>
          <a:prstGeom prst="rect">
            <a:avLst/>
          </a:prstGeom>
        </p:spPr>
        <p:txBody>
          <a:bodyPr anchorCtr="0" anchor="t" bIns="114650" lIns="114650" spcFirstLastPara="1" rIns="114650" wrap="square" tIns="114650">
            <a:noAutofit/>
          </a:bodyPr>
          <a:lstStyle/>
          <a:p>
            <a:pPr indent="0" lvl="0" marL="0" rtl="0" algn="ctr">
              <a:spcBef>
                <a:spcPts val="0"/>
              </a:spcBef>
              <a:spcAft>
                <a:spcPts val="0"/>
              </a:spcAft>
              <a:buNone/>
            </a:pPr>
            <a:r>
              <a:rPr lang="en-GB"/>
              <a:t>Failure Cases</a:t>
            </a:r>
            <a:endParaRPr/>
          </a:p>
        </p:txBody>
      </p:sp>
      <p:sp>
        <p:nvSpPr>
          <p:cNvPr id="279" name="Google Shape;279;p40"/>
          <p:cNvSpPr txBox="1"/>
          <p:nvPr/>
        </p:nvSpPr>
        <p:spPr>
          <a:xfrm>
            <a:off x="2971150" y="1536050"/>
            <a:ext cx="7644300" cy="99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280" name="Google Shape;280;p40"/>
          <p:cNvPicPr preferRelativeResize="0"/>
          <p:nvPr/>
        </p:nvPicPr>
        <p:blipFill>
          <a:blip r:embed="rId3">
            <a:alphaModFix/>
          </a:blip>
          <a:stretch>
            <a:fillRect/>
          </a:stretch>
        </p:blipFill>
        <p:spPr>
          <a:xfrm>
            <a:off x="1295400" y="4207550"/>
            <a:ext cx="4724625" cy="3130428"/>
          </a:xfrm>
          <a:prstGeom prst="rect">
            <a:avLst/>
          </a:prstGeom>
          <a:noFill/>
          <a:ln>
            <a:noFill/>
          </a:ln>
        </p:spPr>
      </p:pic>
      <p:pic>
        <p:nvPicPr>
          <p:cNvPr id="281" name="Google Shape;281;p40"/>
          <p:cNvPicPr preferRelativeResize="0"/>
          <p:nvPr/>
        </p:nvPicPr>
        <p:blipFill>
          <a:blip r:embed="rId4">
            <a:alphaModFix/>
          </a:blip>
          <a:stretch>
            <a:fillRect/>
          </a:stretch>
        </p:blipFill>
        <p:spPr>
          <a:xfrm>
            <a:off x="6324825" y="4416688"/>
            <a:ext cx="5099300" cy="2487125"/>
          </a:xfrm>
          <a:prstGeom prst="rect">
            <a:avLst/>
          </a:prstGeom>
          <a:noFill/>
          <a:ln>
            <a:noFill/>
          </a:ln>
        </p:spPr>
      </p:pic>
      <p:sp>
        <p:nvSpPr>
          <p:cNvPr id="282" name="Google Shape;282;p40"/>
          <p:cNvSpPr txBox="1"/>
          <p:nvPr/>
        </p:nvSpPr>
        <p:spPr>
          <a:xfrm>
            <a:off x="1438225" y="2430275"/>
            <a:ext cx="9735600" cy="1889400"/>
          </a:xfrm>
          <a:prstGeom prst="rect">
            <a:avLst/>
          </a:prstGeom>
          <a:noFill/>
          <a:ln>
            <a:noFill/>
          </a:ln>
        </p:spPr>
        <p:txBody>
          <a:bodyPr anchorCtr="0" anchor="t" bIns="91425" lIns="91425" spcFirstLastPara="1" rIns="91425" wrap="square" tIns="91425">
            <a:noAutofit/>
          </a:bodyPr>
          <a:lstStyle/>
          <a:p>
            <a:pPr indent="457200" lvl="0" marL="0" rtl="0" algn="l">
              <a:lnSpc>
                <a:spcPct val="120000"/>
              </a:lnSpc>
              <a:spcBef>
                <a:spcPts val="600"/>
              </a:spcBef>
              <a:spcAft>
                <a:spcPts val="0"/>
              </a:spcAft>
              <a:buClr>
                <a:srgbClr val="000000"/>
              </a:buClr>
              <a:buSzPts val="1100"/>
              <a:buFont typeface="Arial"/>
              <a:buNone/>
            </a:pPr>
            <a:r>
              <a:rPr b="1" lang="en-GB" sz="2200">
                <a:latin typeface="Courier New"/>
                <a:ea typeface="Courier New"/>
                <a:cs typeface="Courier New"/>
                <a:sym typeface="Courier New"/>
              </a:rPr>
              <a:t>Here if we observe the output the cone structure is distorted.This is mainly due to the seam doesn’t look at the cone as an important feature so removal could lead to loss of cone slantness. </a:t>
            </a:r>
            <a:endParaRPr b="1" sz="2200">
              <a:latin typeface="Courier New"/>
              <a:ea typeface="Courier New"/>
              <a:cs typeface="Courier New"/>
              <a:sym typeface="Courier New"/>
            </a:endParaRPr>
          </a:p>
        </p:txBody>
      </p:sp>
      <p:sp>
        <p:nvSpPr>
          <p:cNvPr id="283" name="Google Shape;283;p40"/>
          <p:cNvSpPr txBox="1"/>
          <p:nvPr/>
        </p:nvSpPr>
        <p:spPr>
          <a:xfrm>
            <a:off x="1449275" y="1536050"/>
            <a:ext cx="9681300" cy="654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2200"/>
              <a:t>Seam Carving on Geometric Structures</a:t>
            </a:r>
            <a:endParaRPr b="1" sz="2200"/>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7" name="Shape 287"/>
        <p:cNvGrpSpPr/>
        <p:nvPr/>
      </p:nvGrpSpPr>
      <p:grpSpPr>
        <a:xfrm>
          <a:off x="0" y="0"/>
          <a:ext cx="0" cy="0"/>
          <a:chOff x="0" y="0"/>
          <a:chExt cx="0" cy="0"/>
        </a:xfrm>
      </p:grpSpPr>
      <p:sp>
        <p:nvSpPr>
          <p:cNvPr id="288" name="Google Shape;288;p41"/>
          <p:cNvSpPr txBox="1"/>
          <p:nvPr>
            <p:ph type="title"/>
          </p:nvPr>
        </p:nvSpPr>
        <p:spPr>
          <a:xfrm>
            <a:off x="429508" y="717410"/>
            <a:ext cx="11741100" cy="1063500"/>
          </a:xfrm>
          <a:prstGeom prst="rect">
            <a:avLst/>
          </a:prstGeom>
        </p:spPr>
        <p:txBody>
          <a:bodyPr anchorCtr="0" anchor="t" bIns="114650" lIns="114650" spcFirstLastPara="1" rIns="114650" wrap="square" tIns="114650">
            <a:noAutofit/>
          </a:bodyPr>
          <a:lstStyle/>
          <a:p>
            <a:pPr indent="0" lvl="0" marL="0" rtl="0" algn="l">
              <a:lnSpc>
                <a:spcPct val="120000"/>
              </a:lnSpc>
              <a:spcBef>
                <a:spcPts val="600"/>
              </a:spcBef>
              <a:spcAft>
                <a:spcPts val="0"/>
              </a:spcAft>
              <a:buNone/>
            </a:pPr>
            <a:r>
              <a:rPr b="1" lang="en-GB" sz="2400">
                <a:solidFill>
                  <a:srgbClr val="695D46"/>
                </a:solidFill>
                <a:latin typeface="Open Sans"/>
                <a:ea typeface="Open Sans"/>
                <a:cs typeface="Open Sans"/>
                <a:sym typeface="Open Sans"/>
              </a:rPr>
              <a:t>Failure while seam removal containing different types of objects</a:t>
            </a:r>
            <a:endParaRPr b="1" sz="2400">
              <a:solidFill>
                <a:srgbClr val="695D46"/>
              </a:solidFill>
              <a:latin typeface="Open Sans"/>
              <a:ea typeface="Open Sans"/>
              <a:cs typeface="Open Sans"/>
              <a:sym typeface="Open Sans"/>
            </a:endParaRPr>
          </a:p>
          <a:p>
            <a:pPr indent="457200" lvl="0" marL="2743200" rtl="0" algn="l">
              <a:lnSpc>
                <a:spcPct val="120000"/>
              </a:lnSpc>
              <a:spcBef>
                <a:spcPts val="600"/>
              </a:spcBef>
              <a:spcAft>
                <a:spcPts val="0"/>
              </a:spcAft>
              <a:buClr>
                <a:srgbClr val="000000"/>
              </a:buClr>
              <a:buSzPts val="1100"/>
              <a:buFont typeface="Arial"/>
              <a:buNone/>
            </a:pPr>
            <a:r>
              <a:rPr b="1" lang="en-GB" sz="2400">
                <a:solidFill>
                  <a:srgbClr val="695D46"/>
                </a:solidFill>
                <a:latin typeface="Open Sans"/>
                <a:ea typeface="Open Sans"/>
                <a:cs typeface="Open Sans"/>
                <a:sym typeface="Open Sans"/>
              </a:rPr>
              <a:t>Different patterns on object</a:t>
            </a:r>
            <a:endParaRPr sz="2400"/>
          </a:p>
        </p:txBody>
      </p:sp>
      <p:sp>
        <p:nvSpPr>
          <p:cNvPr id="289" name="Google Shape;289;p41"/>
          <p:cNvSpPr txBox="1"/>
          <p:nvPr/>
        </p:nvSpPr>
        <p:spPr>
          <a:xfrm>
            <a:off x="1275350" y="2253625"/>
            <a:ext cx="10290000" cy="2898600"/>
          </a:xfrm>
          <a:prstGeom prst="rect">
            <a:avLst/>
          </a:prstGeom>
          <a:noFill/>
          <a:ln>
            <a:noFill/>
          </a:ln>
        </p:spPr>
        <p:txBody>
          <a:bodyPr anchorCtr="0" anchor="t" bIns="91425" lIns="91425" spcFirstLastPara="1" rIns="91425" wrap="square" tIns="91425">
            <a:noAutofit/>
          </a:bodyPr>
          <a:lstStyle/>
          <a:p>
            <a:pPr indent="457200" lvl="0" marL="0" rtl="0" algn="l">
              <a:lnSpc>
                <a:spcPct val="120000"/>
              </a:lnSpc>
              <a:spcBef>
                <a:spcPts val="600"/>
              </a:spcBef>
              <a:spcAft>
                <a:spcPts val="0"/>
              </a:spcAft>
              <a:buClr>
                <a:srgbClr val="000000"/>
              </a:buClr>
              <a:buSzPts val="1100"/>
              <a:buFont typeface="Arial"/>
              <a:buNone/>
            </a:pPr>
            <a:r>
              <a:rPr lang="en-GB" sz="1900">
                <a:solidFill>
                  <a:srgbClr val="695D46"/>
                </a:solidFill>
                <a:latin typeface="Open Sans"/>
                <a:ea typeface="Open Sans"/>
                <a:cs typeface="Open Sans"/>
                <a:sym typeface="Open Sans"/>
              </a:rPr>
              <a:t>When resizing a photo consisting of objects with varying textures like the below image of me with two of my friends.There abhilash(leftmost person) wore a grid type of shirt whereas sandeep(middle person) wore a plain T-Shirt and the rightmost person wore a shirt which is not completely plain . So the chances of seam going through our shirts will be </a:t>
            </a:r>
            <a:endParaRPr sz="1900">
              <a:solidFill>
                <a:srgbClr val="695D46"/>
              </a:solidFill>
              <a:latin typeface="Open Sans"/>
              <a:ea typeface="Open Sans"/>
              <a:cs typeface="Open Sans"/>
              <a:sym typeface="Open Sans"/>
            </a:endParaRPr>
          </a:p>
          <a:p>
            <a:pPr indent="457200" lvl="0" marL="0" rtl="0" algn="l">
              <a:lnSpc>
                <a:spcPct val="120000"/>
              </a:lnSpc>
              <a:spcBef>
                <a:spcPts val="600"/>
              </a:spcBef>
              <a:spcAft>
                <a:spcPts val="0"/>
              </a:spcAft>
              <a:buClr>
                <a:srgbClr val="000000"/>
              </a:buClr>
              <a:buSzPts val="1100"/>
              <a:buFont typeface="Arial"/>
              <a:buNone/>
            </a:pPr>
            <a:r>
              <a:t/>
            </a:r>
            <a:endParaRPr sz="1900"/>
          </a:p>
        </p:txBody>
      </p:sp>
      <p:pic>
        <p:nvPicPr>
          <p:cNvPr id="290" name="Google Shape;290;p41"/>
          <p:cNvPicPr preferRelativeResize="0"/>
          <p:nvPr/>
        </p:nvPicPr>
        <p:blipFill>
          <a:blip r:embed="rId3">
            <a:alphaModFix/>
          </a:blip>
          <a:stretch>
            <a:fillRect/>
          </a:stretch>
        </p:blipFill>
        <p:spPr>
          <a:xfrm>
            <a:off x="2529650" y="3836200"/>
            <a:ext cx="7195450" cy="4047450"/>
          </a:xfrm>
          <a:prstGeom prst="rect">
            <a:avLst/>
          </a:prstGeom>
          <a:noFill/>
          <a:ln>
            <a:noFill/>
          </a:ln>
        </p:spPr>
      </p:pic>
      <p:sp>
        <p:nvSpPr>
          <p:cNvPr id="291" name="Google Shape;291;p41"/>
          <p:cNvSpPr txBox="1"/>
          <p:nvPr/>
        </p:nvSpPr>
        <p:spPr>
          <a:xfrm>
            <a:off x="977575" y="8065225"/>
            <a:ext cx="10637700" cy="826200"/>
          </a:xfrm>
          <a:prstGeom prst="rect">
            <a:avLst/>
          </a:prstGeom>
          <a:noFill/>
          <a:ln>
            <a:noFill/>
          </a:ln>
        </p:spPr>
        <p:txBody>
          <a:bodyPr anchorCtr="0" anchor="t" bIns="91425" lIns="91425" spcFirstLastPara="1" rIns="91425" wrap="square" tIns="91425">
            <a:noAutofit/>
          </a:bodyPr>
          <a:lstStyle/>
          <a:p>
            <a:pPr indent="457200" lvl="0" marL="0" rtl="0" algn="l">
              <a:lnSpc>
                <a:spcPct val="120000"/>
              </a:lnSpc>
              <a:spcBef>
                <a:spcPts val="600"/>
              </a:spcBef>
              <a:spcAft>
                <a:spcPts val="0"/>
              </a:spcAft>
              <a:buClr>
                <a:srgbClr val="000000"/>
              </a:buClr>
              <a:buSzPts val="1100"/>
              <a:buFont typeface="Arial"/>
              <a:buNone/>
            </a:pPr>
            <a:r>
              <a:rPr lang="en-GB" sz="1900">
                <a:solidFill>
                  <a:srgbClr val="695D46"/>
                </a:solidFill>
                <a:latin typeface="Open Sans"/>
                <a:ea typeface="Open Sans"/>
                <a:cs typeface="Open Sans"/>
                <a:sym typeface="Open Sans"/>
              </a:rPr>
              <a:t>Leftmost(Patterns)  &lt; RightMost(Not completely plain)   &lt;   Middle ( completely plain)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 name="Shape 97"/>
        <p:cNvGrpSpPr/>
        <p:nvPr/>
      </p:nvGrpSpPr>
      <p:grpSpPr>
        <a:xfrm>
          <a:off x="0" y="0"/>
          <a:ext cx="0" cy="0"/>
          <a:chOff x="0" y="0"/>
          <a:chExt cx="0" cy="0"/>
        </a:xfrm>
      </p:grpSpPr>
      <p:sp>
        <p:nvSpPr>
          <p:cNvPr id="98" name="Google Shape;98;p15"/>
          <p:cNvSpPr txBox="1"/>
          <p:nvPr>
            <p:ph type="title"/>
          </p:nvPr>
        </p:nvSpPr>
        <p:spPr>
          <a:xfrm>
            <a:off x="365846" y="2014173"/>
            <a:ext cx="5574000" cy="2737500"/>
          </a:xfrm>
          <a:prstGeom prst="rect">
            <a:avLst/>
          </a:prstGeom>
        </p:spPr>
        <p:txBody>
          <a:bodyPr anchorCtr="0" anchor="b" bIns="114650" lIns="114650" spcFirstLastPara="1" rIns="114650" wrap="square" tIns="114650">
            <a:noAutofit/>
          </a:bodyPr>
          <a:lstStyle/>
          <a:p>
            <a:pPr indent="0" lvl="0" marL="0" rtl="0" algn="ctr">
              <a:spcBef>
                <a:spcPts val="0"/>
              </a:spcBef>
              <a:spcAft>
                <a:spcPts val="0"/>
              </a:spcAft>
              <a:buNone/>
            </a:pPr>
            <a:r>
              <a:rPr lang="en-GB"/>
              <a:t>Problem</a:t>
            </a:r>
            <a:endParaRPr/>
          </a:p>
          <a:p>
            <a:pPr indent="0" lvl="0" marL="0" rtl="0" algn="ctr">
              <a:spcBef>
                <a:spcPts val="0"/>
              </a:spcBef>
              <a:spcAft>
                <a:spcPts val="0"/>
              </a:spcAft>
              <a:buNone/>
            </a:pPr>
            <a:r>
              <a:rPr lang="en-GB"/>
              <a:t>Statement</a:t>
            </a:r>
            <a:endParaRPr/>
          </a:p>
        </p:txBody>
      </p:sp>
      <p:sp>
        <p:nvSpPr>
          <p:cNvPr id="99" name="Google Shape;99;p15"/>
          <p:cNvSpPr txBox="1"/>
          <p:nvPr>
            <p:ph idx="2" type="body"/>
          </p:nvPr>
        </p:nvSpPr>
        <p:spPr>
          <a:xfrm>
            <a:off x="6825098" y="-8"/>
            <a:ext cx="5287200" cy="6465900"/>
          </a:xfrm>
          <a:prstGeom prst="rect">
            <a:avLst/>
          </a:prstGeom>
        </p:spPr>
        <p:txBody>
          <a:bodyPr anchorCtr="0" anchor="ctr" bIns="114650" lIns="114650" spcFirstLastPara="1" rIns="114650" wrap="square" tIns="114650">
            <a:noAutofit/>
          </a:bodyPr>
          <a:lstStyle/>
          <a:p>
            <a:pPr indent="0" lvl="0" marL="0" rtl="0" algn="l">
              <a:spcBef>
                <a:spcPts val="0"/>
              </a:spcBef>
              <a:spcAft>
                <a:spcPts val="2000"/>
              </a:spcAft>
              <a:buNone/>
            </a:pPr>
            <a:r>
              <a:rPr b="1" lang="en-GB" sz="2400">
                <a:latin typeface="Courier New"/>
                <a:ea typeface="Courier New"/>
                <a:cs typeface="Courier New"/>
                <a:sym typeface="Courier New"/>
              </a:rPr>
              <a:t>By using this method(Seam Carving) we can manipulate with main content of the image.Which was a difficult task to achieve in cropping and scaling where main content manipulation is automated</a:t>
            </a:r>
            <a:endParaRPr b="1" sz="2400">
              <a:latin typeface="Courier New"/>
              <a:ea typeface="Courier New"/>
              <a:cs typeface="Courier New"/>
              <a:sym typeface="Courier New"/>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5" name="Shape 295"/>
        <p:cNvGrpSpPr/>
        <p:nvPr/>
      </p:nvGrpSpPr>
      <p:grpSpPr>
        <a:xfrm>
          <a:off x="0" y="0"/>
          <a:ext cx="0" cy="0"/>
          <a:chOff x="0" y="0"/>
          <a:chExt cx="0" cy="0"/>
        </a:xfrm>
      </p:grpSpPr>
      <p:sp>
        <p:nvSpPr>
          <p:cNvPr id="296" name="Google Shape;296;p42"/>
          <p:cNvSpPr txBox="1"/>
          <p:nvPr>
            <p:ph type="title"/>
          </p:nvPr>
        </p:nvSpPr>
        <p:spPr>
          <a:xfrm>
            <a:off x="429508" y="717410"/>
            <a:ext cx="11741100" cy="1063500"/>
          </a:xfrm>
          <a:prstGeom prst="rect">
            <a:avLst/>
          </a:prstGeom>
        </p:spPr>
        <p:txBody>
          <a:bodyPr anchorCtr="0" anchor="t" bIns="114650" lIns="114650" spcFirstLastPara="1" rIns="114650" wrap="square" tIns="114650">
            <a:noAutofit/>
          </a:bodyPr>
          <a:lstStyle/>
          <a:p>
            <a:pPr indent="0" lvl="0" marL="0" rtl="0" algn="l">
              <a:spcBef>
                <a:spcPts val="0"/>
              </a:spcBef>
              <a:spcAft>
                <a:spcPts val="0"/>
              </a:spcAft>
              <a:buNone/>
            </a:pPr>
            <a:r>
              <a:t/>
            </a:r>
            <a:endParaRPr/>
          </a:p>
        </p:txBody>
      </p:sp>
      <p:pic>
        <p:nvPicPr>
          <p:cNvPr id="297" name="Google Shape;297;p42"/>
          <p:cNvPicPr preferRelativeResize="0"/>
          <p:nvPr/>
        </p:nvPicPr>
        <p:blipFill>
          <a:blip r:embed="rId3">
            <a:alphaModFix/>
          </a:blip>
          <a:stretch>
            <a:fillRect/>
          </a:stretch>
        </p:blipFill>
        <p:spPr>
          <a:xfrm>
            <a:off x="1219200" y="2085700"/>
            <a:ext cx="4702675" cy="4235325"/>
          </a:xfrm>
          <a:prstGeom prst="rect">
            <a:avLst/>
          </a:prstGeom>
          <a:noFill/>
          <a:ln>
            <a:noFill/>
          </a:ln>
        </p:spPr>
      </p:pic>
      <p:sp>
        <p:nvSpPr>
          <p:cNvPr id="298" name="Google Shape;298;p42"/>
          <p:cNvSpPr txBox="1"/>
          <p:nvPr/>
        </p:nvSpPr>
        <p:spPr>
          <a:xfrm>
            <a:off x="6710150" y="2790750"/>
            <a:ext cx="5087100" cy="3100500"/>
          </a:xfrm>
          <a:prstGeom prst="rect">
            <a:avLst/>
          </a:prstGeom>
          <a:noFill/>
          <a:ln>
            <a:noFill/>
          </a:ln>
        </p:spPr>
        <p:txBody>
          <a:bodyPr anchorCtr="0" anchor="t" bIns="91425" lIns="91425" spcFirstLastPara="1" rIns="91425" wrap="square" tIns="91425">
            <a:noAutofit/>
          </a:bodyPr>
          <a:lstStyle/>
          <a:p>
            <a:pPr indent="457200" lvl="0" marL="0" rtl="0" algn="l">
              <a:lnSpc>
                <a:spcPct val="120000"/>
              </a:lnSpc>
              <a:spcBef>
                <a:spcPts val="600"/>
              </a:spcBef>
              <a:spcAft>
                <a:spcPts val="0"/>
              </a:spcAft>
              <a:buClr>
                <a:srgbClr val="000000"/>
              </a:buClr>
              <a:buSzPts val="1100"/>
              <a:buFont typeface="Arial"/>
              <a:buNone/>
            </a:pPr>
            <a:r>
              <a:rPr lang="en-GB" sz="2200">
                <a:solidFill>
                  <a:srgbClr val="695D46"/>
                </a:solidFill>
                <a:latin typeface="Open Sans"/>
                <a:ea typeface="Open Sans"/>
                <a:cs typeface="Open Sans"/>
                <a:sym typeface="Open Sans"/>
              </a:rPr>
              <a:t>Here we can see that the middle person got more slim compared to the leftmost and rightmost person and the rightmost person also got slim compared to leftmost person . Due to the Grid pattern in leftmost person he didn’t got slim :p .</a:t>
            </a:r>
            <a:endParaRPr sz="2200"/>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2" name="Shape 302"/>
        <p:cNvGrpSpPr/>
        <p:nvPr/>
      </p:nvGrpSpPr>
      <p:grpSpPr>
        <a:xfrm>
          <a:off x="0" y="0"/>
          <a:ext cx="0" cy="0"/>
          <a:chOff x="0" y="0"/>
          <a:chExt cx="0" cy="0"/>
        </a:xfrm>
      </p:grpSpPr>
      <p:sp>
        <p:nvSpPr>
          <p:cNvPr id="303" name="Google Shape;303;p43"/>
          <p:cNvSpPr txBox="1"/>
          <p:nvPr>
            <p:ph type="title"/>
          </p:nvPr>
        </p:nvSpPr>
        <p:spPr>
          <a:xfrm>
            <a:off x="429508" y="717410"/>
            <a:ext cx="11741100" cy="1063500"/>
          </a:xfrm>
          <a:prstGeom prst="rect">
            <a:avLst/>
          </a:prstGeom>
        </p:spPr>
        <p:txBody>
          <a:bodyPr anchorCtr="0" anchor="t" bIns="114650" lIns="114650" spcFirstLastPara="1" rIns="114650" wrap="square" tIns="114650">
            <a:noAutofit/>
          </a:bodyPr>
          <a:lstStyle/>
          <a:p>
            <a:pPr indent="0" lvl="0" marL="0" rtl="0" algn="ctr">
              <a:spcBef>
                <a:spcPts val="0"/>
              </a:spcBef>
              <a:spcAft>
                <a:spcPts val="0"/>
              </a:spcAft>
              <a:buNone/>
            </a:pPr>
            <a:r>
              <a:rPr lang="en-GB"/>
              <a:t>High Elongation using Seam Carving(Failure Case)</a:t>
            </a:r>
            <a:endParaRPr/>
          </a:p>
        </p:txBody>
      </p:sp>
      <p:pic>
        <p:nvPicPr>
          <p:cNvPr id="304" name="Google Shape;304;p43"/>
          <p:cNvPicPr preferRelativeResize="0"/>
          <p:nvPr/>
        </p:nvPicPr>
        <p:blipFill>
          <a:blip r:embed="rId3">
            <a:alphaModFix/>
          </a:blip>
          <a:stretch>
            <a:fillRect/>
          </a:stretch>
        </p:blipFill>
        <p:spPr>
          <a:xfrm>
            <a:off x="1892525" y="2213950"/>
            <a:ext cx="3758200" cy="2781900"/>
          </a:xfrm>
          <a:prstGeom prst="rect">
            <a:avLst/>
          </a:prstGeom>
          <a:noFill/>
          <a:ln>
            <a:noFill/>
          </a:ln>
        </p:spPr>
      </p:pic>
      <p:pic>
        <p:nvPicPr>
          <p:cNvPr id="305" name="Google Shape;305;p43"/>
          <p:cNvPicPr preferRelativeResize="0"/>
          <p:nvPr/>
        </p:nvPicPr>
        <p:blipFill>
          <a:blip r:embed="rId4">
            <a:alphaModFix/>
          </a:blip>
          <a:stretch>
            <a:fillRect/>
          </a:stretch>
        </p:blipFill>
        <p:spPr>
          <a:xfrm>
            <a:off x="4038600" y="5148250"/>
            <a:ext cx="4181475" cy="1905000"/>
          </a:xfrm>
          <a:prstGeom prst="rect">
            <a:avLst/>
          </a:prstGeom>
          <a:noFill/>
          <a:ln>
            <a:noFill/>
          </a:ln>
        </p:spPr>
      </p:pic>
      <p:sp>
        <p:nvSpPr>
          <p:cNvPr id="306" name="Google Shape;306;p43"/>
          <p:cNvSpPr txBox="1"/>
          <p:nvPr/>
        </p:nvSpPr>
        <p:spPr>
          <a:xfrm>
            <a:off x="6548350" y="1649925"/>
            <a:ext cx="5376900" cy="259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200">
                <a:latin typeface="Courier New"/>
                <a:ea typeface="Courier New"/>
                <a:cs typeface="Courier New"/>
                <a:sym typeface="Courier New"/>
              </a:rPr>
              <a:t>Elongation in seam carving includes finding the least optimal seams and duplicating it. If we want to elongate more then  we have to select more no. of seams then dolphin could be there in the seams . So it gets distorted. Below is result if elongated by 1.5 times.</a:t>
            </a:r>
            <a:endParaRPr sz="2200">
              <a:latin typeface="Courier New"/>
              <a:ea typeface="Courier New"/>
              <a:cs typeface="Courier New"/>
              <a:sym typeface="Courier New"/>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0" name="Shape 310"/>
        <p:cNvGrpSpPr/>
        <p:nvPr/>
      </p:nvGrpSpPr>
      <p:grpSpPr>
        <a:xfrm>
          <a:off x="0" y="0"/>
          <a:ext cx="0" cy="0"/>
          <a:chOff x="0" y="0"/>
          <a:chExt cx="0" cy="0"/>
        </a:xfrm>
      </p:grpSpPr>
      <p:sp>
        <p:nvSpPr>
          <p:cNvPr id="311" name="Google Shape;311;p44"/>
          <p:cNvSpPr txBox="1"/>
          <p:nvPr>
            <p:ph type="title"/>
          </p:nvPr>
        </p:nvSpPr>
        <p:spPr>
          <a:xfrm>
            <a:off x="429508" y="717410"/>
            <a:ext cx="11741100" cy="1063500"/>
          </a:xfrm>
          <a:prstGeom prst="rect">
            <a:avLst/>
          </a:prstGeom>
        </p:spPr>
        <p:txBody>
          <a:bodyPr anchorCtr="0" anchor="t" bIns="114650" lIns="114650" spcFirstLastPara="1" rIns="114650" wrap="square" tIns="114650">
            <a:noAutofit/>
          </a:bodyPr>
          <a:lstStyle/>
          <a:p>
            <a:pPr indent="0" lvl="0" marL="0" rtl="0" algn="ctr">
              <a:spcBef>
                <a:spcPts val="0"/>
              </a:spcBef>
              <a:spcAft>
                <a:spcPts val="0"/>
              </a:spcAft>
              <a:buNone/>
            </a:pPr>
            <a:r>
              <a:rPr lang="en-GB"/>
              <a:t>Solution (Idea) for Elongation Problem </a:t>
            </a:r>
            <a:endParaRPr/>
          </a:p>
        </p:txBody>
      </p:sp>
      <p:sp>
        <p:nvSpPr>
          <p:cNvPr id="312" name="Google Shape;312;p44"/>
          <p:cNvSpPr txBox="1"/>
          <p:nvPr/>
        </p:nvSpPr>
        <p:spPr>
          <a:xfrm>
            <a:off x="1289850" y="1978250"/>
            <a:ext cx="10594200" cy="1188300"/>
          </a:xfrm>
          <a:prstGeom prst="rect">
            <a:avLst/>
          </a:prstGeom>
          <a:noFill/>
          <a:ln>
            <a:noFill/>
          </a:ln>
        </p:spPr>
        <p:txBody>
          <a:bodyPr anchorCtr="0" anchor="t" bIns="91425" lIns="91425" spcFirstLastPara="1" rIns="91425" wrap="square" tIns="91425">
            <a:noAutofit/>
          </a:bodyPr>
          <a:lstStyle/>
          <a:p>
            <a:pPr indent="0" lvl="0" marL="0" rtl="0" algn="l">
              <a:lnSpc>
                <a:spcPct val="120000"/>
              </a:lnSpc>
              <a:spcBef>
                <a:spcPts val="600"/>
              </a:spcBef>
              <a:spcAft>
                <a:spcPts val="0"/>
              </a:spcAft>
              <a:buClr>
                <a:srgbClr val="000000"/>
              </a:buClr>
              <a:buSzPts val="1100"/>
              <a:buFont typeface="Arial"/>
              <a:buNone/>
            </a:pPr>
            <a:r>
              <a:rPr lang="en-GB" sz="2200">
                <a:solidFill>
                  <a:srgbClr val="4C1130"/>
                </a:solidFill>
                <a:latin typeface="Open Sans"/>
                <a:ea typeface="Open Sans"/>
                <a:cs typeface="Open Sans"/>
                <a:sym typeface="Open Sans"/>
              </a:rPr>
              <a:t>The failure case of elongating to more extent is seen before . </a:t>
            </a:r>
            <a:endParaRPr sz="2200"/>
          </a:p>
        </p:txBody>
      </p:sp>
      <p:sp>
        <p:nvSpPr>
          <p:cNvPr id="313" name="Google Shape;313;p44"/>
          <p:cNvSpPr txBox="1"/>
          <p:nvPr/>
        </p:nvSpPr>
        <p:spPr>
          <a:xfrm>
            <a:off x="2231875" y="3278975"/>
            <a:ext cx="7623300" cy="2014500"/>
          </a:xfrm>
          <a:prstGeom prst="rect">
            <a:avLst/>
          </a:prstGeom>
          <a:noFill/>
          <a:ln>
            <a:noFill/>
          </a:ln>
        </p:spPr>
        <p:txBody>
          <a:bodyPr anchorCtr="0" anchor="t" bIns="91425" lIns="91425" spcFirstLastPara="1" rIns="91425" wrap="square" tIns="91425">
            <a:noAutofit/>
          </a:bodyPr>
          <a:lstStyle/>
          <a:p>
            <a:pPr indent="457200" lvl="0" marL="1371600" rtl="0" algn="l">
              <a:spcBef>
                <a:spcPts val="0"/>
              </a:spcBef>
              <a:spcAft>
                <a:spcPts val="0"/>
              </a:spcAft>
              <a:buNone/>
            </a:pPr>
            <a:r>
              <a:rPr lang="en-GB" sz="2500">
                <a:latin typeface="Oswald"/>
                <a:ea typeface="Oswald"/>
                <a:cs typeface="Oswald"/>
                <a:sym typeface="Oswald"/>
              </a:rPr>
              <a:t>Desired L X L ----&gt;1.5 L X 1.5 L </a:t>
            </a:r>
            <a:endParaRPr sz="2500">
              <a:latin typeface="Oswald"/>
              <a:ea typeface="Oswald"/>
              <a:cs typeface="Oswald"/>
              <a:sym typeface="Oswald"/>
            </a:endParaRPr>
          </a:p>
          <a:p>
            <a:pPr indent="457200" lvl="0" marL="1828800" rtl="0" algn="l">
              <a:spcBef>
                <a:spcPts val="0"/>
              </a:spcBef>
              <a:spcAft>
                <a:spcPts val="0"/>
              </a:spcAft>
              <a:buNone/>
            </a:pPr>
            <a:r>
              <a:rPr lang="en-GB" sz="2500">
                <a:latin typeface="Oswald"/>
                <a:ea typeface="Oswald"/>
                <a:cs typeface="Oswald"/>
                <a:sym typeface="Oswald"/>
              </a:rPr>
              <a:t>Why do it one step ?</a:t>
            </a:r>
            <a:endParaRPr sz="2500">
              <a:latin typeface="Oswald"/>
              <a:ea typeface="Oswald"/>
              <a:cs typeface="Oswald"/>
              <a:sym typeface="Oswald"/>
            </a:endParaRPr>
          </a:p>
          <a:p>
            <a:pPr indent="0" lvl="0" marL="1371600" rtl="0" algn="l">
              <a:spcBef>
                <a:spcPts val="0"/>
              </a:spcBef>
              <a:spcAft>
                <a:spcPts val="0"/>
              </a:spcAft>
              <a:buNone/>
            </a:pPr>
            <a:r>
              <a:rPr lang="en-GB" sz="2500">
                <a:latin typeface="Oswald"/>
                <a:ea typeface="Oswald"/>
                <a:cs typeface="Oswald"/>
                <a:sym typeface="Oswald"/>
              </a:rPr>
              <a:t>  </a:t>
            </a:r>
            <a:r>
              <a:rPr lang="en-GB" sz="2500">
                <a:latin typeface="Oswald"/>
                <a:ea typeface="Oswald"/>
                <a:cs typeface="Oswald"/>
                <a:sym typeface="Oswald"/>
              </a:rPr>
              <a:t>1)             L X L ----&gt; 1.2 L X 1.2 L </a:t>
            </a:r>
            <a:endParaRPr sz="2500">
              <a:latin typeface="Oswald"/>
              <a:ea typeface="Oswald"/>
              <a:cs typeface="Oswald"/>
              <a:sym typeface="Oswald"/>
            </a:endParaRPr>
          </a:p>
          <a:p>
            <a:pPr indent="457200" lvl="0" marL="914400" rtl="0" algn="l">
              <a:spcBef>
                <a:spcPts val="0"/>
              </a:spcBef>
              <a:spcAft>
                <a:spcPts val="0"/>
              </a:spcAft>
              <a:buNone/>
            </a:pPr>
            <a:r>
              <a:rPr lang="en-GB" sz="2500">
                <a:latin typeface="Oswald"/>
                <a:ea typeface="Oswald"/>
                <a:cs typeface="Oswald"/>
                <a:sym typeface="Oswald"/>
              </a:rPr>
              <a:t>  2) 1.2  L X 1.2 L ----&gt; 1.5L X 1.5 L</a:t>
            </a:r>
            <a:endParaRPr sz="2500">
              <a:latin typeface="Oswald"/>
              <a:ea typeface="Oswald"/>
              <a:cs typeface="Oswald"/>
              <a:sym typeface="Oswald"/>
            </a:endParaRPr>
          </a:p>
        </p:txBody>
      </p:sp>
      <p:sp>
        <p:nvSpPr>
          <p:cNvPr id="314" name="Google Shape;314;p44"/>
          <p:cNvSpPr txBox="1"/>
          <p:nvPr/>
        </p:nvSpPr>
        <p:spPr>
          <a:xfrm>
            <a:off x="1652175" y="5442025"/>
            <a:ext cx="9550800" cy="2333400"/>
          </a:xfrm>
          <a:prstGeom prst="rect">
            <a:avLst/>
          </a:prstGeom>
          <a:noFill/>
          <a:ln>
            <a:noFill/>
          </a:ln>
        </p:spPr>
        <p:txBody>
          <a:bodyPr anchorCtr="0" anchor="t" bIns="91425" lIns="91425" spcFirstLastPara="1" rIns="91425" wrap="square" tIns="91425">
            <a:noAutofit/>
          </a:bodyPr>
          <a:lstStyle/>
          <a:p>
            <a:pPr indent="0" lvl="0" marL="0" rtl="0" algn="l">
              <a:lnSpc>
                <a:spcPct val="120000"/>
              </a:lnSpc>
              <a:spcBef>
                <a:spcPts val="600"/>
              </a:spcBef>
              <a:spcAft>
                <a:spcPts val="0"/>
              </a:spcAft>
              <a:buClr>
                <a:srgbClr val="000000"/>
              </a:buClr>
              <a:buSzPts val="1100"/>
              <a:buFont typeface="Arial"/>
              <a:buNone/>
            </a:pPr>
            <a:r>
              <a:rPr lang="en-GB" sz="2200">
                <a:solidFill>
                  <a:srgbClr val="4C1130"/>
                </a:solidFill>
                <a:latin typeface="Open Sans"/>
                <a:ea typeface="Open Sans"/>
                <a:cs typeface="Open Sans"/>
                <a:sym typeface="Open Sans"/>
              </a:rPr>
              <a:t>We can rectify this problem by having a threshold in the elongation length(Ratio).  Whenever desired elongation is more than threshold then elongate it to threshold and do elongation for the remaining part .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8" name="Shape 318"/>
        <p:cNvGrpSpPr/>
        <p:nvPr/>
      </p:nvGrpSpPr>
      <p:grpSpPr>
        <a:xfrm>
          <a:off x="0" y="0"/>
          <a:ext cx="0" cy="0"/>
          <a:chOff x="0" y="0"/>
          <a:chExt cx="0" cy="0"/>
        </a:xfrm>
      </p:grpSpPr>
      <p:sp>
        <p:nvSpPr>
          <p:cNvPr id="319" name="Google Shape;319;p45"/>
          <p:cNvSpPr txBox="1"/>
          <p:nvPr>
            <p:ph type="title"/>
          </p:nvPr>
        </p:nvSpPr>
        <p:spPr>
          <a:xfrm>
            <a:off x="429500" y="717385"/>
            <a:ext cx="11741100" cy="2652300"/>
          </a:xfrm>
          <a:prstGeom prst="rect">
            <a:avLst/>
          </a:prstGeom>
        </p:spPr>
        <p:txBody>
          <a:bodyPr anchorCtr="0" anchor="t" bIns="114650" lIns="114650" spcFirstLastPara="1" rIns="114650" wrap="square" tIns="114650">
            <a:noAutofit/>
          </a:bodyPr>
          <a:lstStyle/>
          <a:p>
            <a:pPr indent="0" lvl="0" marL="0" rtl="0" algn="l">
              <a:lnSpc>
                <a:spcPct val="120000"/>
              </a:lnSpc>
              <a:spcBef>
                <a:spcPts val="600"/>
              </a:spcBef>
              <a:spcAft>
                <a:spcPts val="0"/>
              </a:spcAft>
              <a:buNone/>
            </a:pPr>
            <a:r>
              <a:rPr lang="en-GB" sz="2200">
                <a:solidFill>
                  <a:srgbClr val="4C1130"/>
                </a:solidFill>
                <a:latin typeface="Open Sans"/>
                <a:ea typeface="Open Sans"/>
                <a:cs typeface="Open Sans"/>
                <a:sym typeface="Open Sans"/>
              </a:rPr>
              <a:t>Lets say the initial length is L and we want to increase the length to say 1.5 times then half of the images will be selected in the seams and so that dolphin gets included . Instead of that if we do increase it to 1.25 L first time and 1.5 L second time then dolphin maynot get included in the seams.Therefore instead of inserting the seams in one go maintain a threshold value . Do it multiple number of times until we reach the desired size.</a:t>
            </a:r>
            <a:endParaRPr sz="1400">
              <a:solidFill>
                <a:srgbClr val="000000"/>
              </a:solidFill>
              <a:latin typeface="Arial"/>
              <a:ea typeface="Arial"/>
              <a:cs typeface="Arial"/>
              <a:sym typeface="Arial"/>
            </a:endParaRPr>
          </a:p>
          <a:p>
            <a:pPr indent="457200" lvl="0" marL="1371600" rtl="0" algn="l">
              <a:spcBef>
                <a:spcPts val="0"/>
              </a:spcBef>
              <a:spcAft>
                <a:spcPts val="0"/>
              </a:spcAft>
              <a:buClr>
                <a:srgbClr val="000000"/>
              </a:buClr>
              <a:buSzPts val="1100"/>
              <a:buFont typeface="Arial"/>
              <a:buNone/>
            </a:pPr>
            <a:r>
              <a:t/>
            </a:r>
            <a:endParaRPr/>
          </a:p>
        </p:txBody>
      </p:sp>
      <p:pic>
        <p:nvPicPr>
          <p:cNvPr id="320" name="Google Shape;320;p45"/>
          <p:cNvPicPr preferRelativeResize="0"/>
          <p:nvPr/>
        </p:nvPicPr>
        <p:blipFill>
          <a:blip r:embed="rId3">
            <a:alphaModFix/>
          </a:blip>
          <a:stretch>
            <a:fillRect/>
          </a:stretch>
        </p:blipFill>
        <p:spPr>
          <a:xfrm>
            <a:off x="6527600" y="4840925"/>
            <a:ext cx="5151974" cy="2347150"/>
          </a:xfrm>
          <a:prstGeom prst="rect">
            <a:avLst/>
          </a:prstGeom>
          <a:noFill/>
          <a:ln>
            <a:noFill/>
          </a:ln>
        </p:spPr>
      </p:pic>
      <p:pic>
        <p:nvPicPr>
          <p:cNvPr id="321" name="Google Shape;321;p45"/>
          <p:cNvPicPr preferRelativeResize="0"/>
          <p:nvPr/>
        </p:nvPicPr>
        <p:blipFill>
          <a:blip r:embed="rId4">
            <a:alphaModFix/>
          </a:blip>
          <a:stretch>
            <a:fillRect/>
          </a:stretch>
        </p:blipFill>
        <p:spPr>
          <a:xfrm>
            <a:off x="1415400" y="4916350"/>
            <a:ext cx="4884600" cy="222533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5" name="Shape 325"/>
        <p:cNvGrpSpPr/>
        <p:nvPr/>
      </p:nvGrpSpPr>
      <p:grpSpPr>
        <a:xfrm>
          <a:off x="0" y="0"/>
          <a:ext cx="0" cy="0"/>
          <a:chOff x="0" y="0"/>
          <a:chExt cx="0" cy="0"/>
        </a:xfrm>
      </p:grpSpPr>
      <p:sp>
        <p:nvSpPr>
          <p:cNvPr id="326" name="Google Shape;326;p46"/>
          <p:cNvSpPr txBox="1"/>
          <p:nvPr>
            <p:ph type="title"/>
          </p:nvPr>
        </p:nvSpPr>
        <p:spPr>
          <a:xfrm>
            <a:off x="429508" y="717410"/>
            <a:ext cx="11741100" cy="1063500"/>
          </a:xfrm>
          <a:prstGeom prst="rect">
            <a:avLst/>
          </a:prstGeom>
        </p:spPr>
        <p:txBody>
          <a:bodyPr anchorCtr="0" anchor="t" bIns="114650" lIns="114650" spcFirstLastPara="1" rIns="114650" wrap="square" tIns="114650">
            <a:noAutofit/>
          </a:bodyPr>
          <a:lstStyle/>
          <a:p>
            <a:pPr indent="0" lvl="0" marL="0" rtl="0" algn="ctr">
              <a:spcBef>
                <a:spcPts val="0"/>
              </a:spcBef>
              <a:spcAft>
                <a:spcPts val="0"/>
              </a:spcAft>
              <a:buNone/>
            </a:pPr>
            <a:r>
              <a:rPr lang="en-GB"/>
              <a:t>Future Direction </a:t>
            </a:r>
            <a:endParaRPr/>
          </a:p>
        </p:txBody>
      </p:sp>
      <p:sp>
        <p:nvSpPr>
          <p:cNvPr id="327" name="Google Shape;327;p46"/>
          <p:cNvSpPr txBox="1"/>
          <p:nvPr/>
        </p:nvSpPr>
        <p:spPr>
          <a:xfrm>
            <a:off x="2989700" y="1775350"/>
            <a:ext cx="6188400" cy="76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200"/>
              <a:t>Rectifying Distortion in Geometric Structures</a:t>
            </a:r>
            <a:endParaRPr sz="2200"/>
          </a:p>
        </p:txBody>
      </p:sp>
      <p:sp>
        <p:nvSpPr>
          <p:cNvPr id="328" name="Google Shape;328;p46"/>
          <p:cNvSpPr txBox="1"/>
          <p:nvPr/>
        </p:nvSpPr>
        <p:spPr>
          <a:xfrm>
            <a:off x="2086950" y="2775350"/>
            <a:ext cx="8666700" cy="2173800"/>
          </a:xfrm>
          <a:prstGeom prst="rect">
            <a:avLst/>
          </a:prstGeom>
          <a:noFill/>
          <a:ln>
            <a:noFill/>
          </a:ln>
        </p:spPr>
        <p:txBody>
          <a:bodyPr anchorCtr="0" anchor="t" bIns="91425" lIns="91425" spcFirstLastPara="1" rIns="91425" wrap="square" tIns="91425">
            <a:noAutofit/>
          </a:bodyPr>
          <a:lstStyle/>
          <a:p>
            <a:pPr indent="0" lvl="0" marL="0" rtl="0" algn="l">
              <a:lnSpc>
                <a:spcPct val="120000"/>
              </a:lnSpc>
              <a:spcBef>
                <a:spcPts val="600"/>
              </a:spcBef>
              <a:spcAft>
                <a:spcPts val="0"/>
              </a:spcAft>
              <a:buNone/>
            </a:pPr>
            <a:r>
              <a:rPr lang="en-GB" sz="2200">
                <a:solidFill>
                  <a:srgbClr val="4C1130"/>
                </a:solidFill>
                <a:latin typeface="Open Sans"/>
                <a:ea typeface="Open Sans"/>
                <a:cs typeface="Open Sans"/>
                <a:sym typeface="Open Sans"/>
              </a:rPr>
              <a:t>In the above failure cases , one of the failure case is distortion of cone structure . We may modify the algo in such a way that whenever we select a pixel in a line(the slant ‘/’ in cone structure) then we must make sure that pixels in a certain radius of the previous point are not taken into the seam.Like</a:t>
            </a:r>
            <a:endParaRPr sz="2200"/>
          </a:p>
        </p:txBody>
      </p:sp>
      <p:sp>
        <p:nvSpPr>
          <p:cNvPr id="329" name="Google Shape;329;p46"/>
          <p:cNvSpPr/>
          <p:nvPr/>
        </p:nvSpPr>
        <p:spPr>
          <a:xfrm>
            <a:off x="5545650" y="5504325"/>
            <a:ext cx="2276400" cy="3067200"/>
          </a:xfrm>
          <a:prstGeom prst="triangle">
            <a:avLst>
              <a:gd fmla="val 50000" name="adj"/>
            </a:avLst>
          </a:prstGeom>
          <a:solidFill>
            <a:srgbClr val="CFE2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46"/>
          <p:cNvSpPr/>
          <p:nvPr/>
        </p:nvSpPr>
        <p:spPr>
          <a:xfrm>
            <a:off x="5955225" y="6799725"/>
            <a:ext cx="390600" cy="361800"/>
          </a:xfrm>
          <a:prstGeom prst="ellipse">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31" name="Google Shape;331;p46"/>
          <p:cNvCxnSpPr/>
          <p:nvPr/>
        </p:nvCxnSpPr>
        <p:spPr>
          <a:xfrm rot="10800000">
            <a:off x="5421750" y="6037800"/>
            <a:ext cx="700200" cy="961800"/>
          </a:xfrm>
          <a:prstGeom prst="straightConnector1">
            <a:avLst/>
          </a:prstGeom>
          <a:noFill/>
          <a:ln cap="flat" cmpd="sng" w="9525">
            <a:solidFill>
              <a:srgbClr val="000000"/>
            </a:solidFill>
            <a:prstDash val="solid"/>
            <a:round/>
            <a:headEnd len="med" w="med" type="none"/>
            <a:tailEnd len="med" w="med" type="none"/>
          </a:ln>
        </p:spPr>
      </p:cxnSp>
      <p:sp>
        <p:nvSpPr>
          <p:cNvPr id="332" name="Google Shape;332;p46"/>
          <p:cNvSpPr txBox="1"/>
          <p:nvPr/>
        </p:nvSpPr>
        <p:spPr>
          <a:xfrm>
            <a:off x="4507425" y="5076000"/>
            <a:ext cx="1733400" cy="96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t>If this pixel is taken then pixels around it should not be taken in seams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 name="Shape 103"/>
        <p:cNvGrpSpPr/>
        <p:nvPr/>
      </p:nvGrpSpPr>
      <p:grpSpPr>
        <a:xfrm>
          <a:off x="0" y="0"/>
          <a:ext cx="0" cy="0"/>
          <a:chOff x="0" y="0"/>
          <a:chExt cx="0" cy="0"/>
        </a:xfrm>
      </p:grpSpPr>
      <p:sp>
        <p:nvSpPr>
          <p:cNvPr id="104" name="Google Shape;104;p16"/>
          <p:cNvSpPr txBox="1"/>
          <p:nvPr>
            <p:ph type="title"/>
          </p:nvPr>
        </p:nvSpPr>
        <p:spPr>
          <a:xfrm>
            <a:off x="497137" y="365356"/>
            <a:ext cx="11329500" cy="1467900"/>
          </a:xfrm>
          <a:prstGeom prst="rect">
            <a:avLst/>
          </a:prstGeom>
        </p:spPr>
        <p:txBody>
          <a:bodyPr anchorCtr="0" anchor="ctr" bIns="114650" lIns="114650" spcFirstLastPara="1" rIns="114650" wrap="square" tIns="114650">
            <a:noAutofit/>
          </a:bodyPr>
          <a:lstStyle/>
          <a:p>
            <a:pPr indent="457200" lvl="0" marL="2743200" rtl="0" algn="l">
              <a:spcBef>
                <a:spcPts val="0"/>
              </a:spcBef>
              <a:spcAft>
                <a:spcPts val="0"/>
              </a:spcAft>
              <a:buNone/>
            </a:pPr>
            <a:r>
              <a:rPr lang="en-GB"/>
              <a:t>Motivation		</a:t>
            </a:r>
            <a:endParaRPr/>
          </a:p>
        </p:txBody>
      </p:sp>
      <p:sp>
        <p:nvSpPr>
          <p:cNvPr id="105" name="Google Shape;105;p16"/>
          <p:cNvSpPr txBox="1"/>
          <p:nvPr/>
        </p:nvSpPr>
        <p:spPr>
          <a:xfrm>
            <a:off x="153900" y="1327325"/>
            <a:ext cx="11445900" cy="767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400">
              <a:solidFill>
                <a:srgbClr val="FFFFFF"/>
              </a:solidFill>
              <a:latin typeface="Courier New"/>
              <a:ea typeface="Courier New"/>
              <a:cs typeface="Courier New"/>
              <a:sym typeface="Courier New"/>
            </a:endParaRPr>
          </a:p>
        </p:txBody>
      </p:sp>
      <p:sp>
        <p:nvSpPr>
          <p:cNvPr id="106" name="Google Shape;106;p16"/>
          <p:cNvSpPr txBox="1"/>
          <p:nvPr/>
        </p:nvSpPr>
        <p:spPr>
          <a:xfrm>
            <a:off x="211650" y="2404575"/>
            <a:ext cx="11615100" cy="7268700"/>
          </a:xfrm>
          <a:prstGeom prst="rect">
            <a:avLst/>
          </a:prstGeom>
          <a:noFill/>
          <a:ln>
            <a:noFill/>
          </a:ln>
        </p:spPr>
        <p:txBody>
          <a:bodyPr anchorCtr="0" anchor="t" bIns="91425" lIns="91425" spcFirstLastPara="1" rIns="91425" wrap="square" tIns="91425">
            <a:noAutofit/>
          </a:bodyPr>
          <a:lstStyle/>
          <a:p>
            <a:pPr indent="0" lvl="0" marL="0" rtl="0" algn="l">
              <a:lnSpc>
                <a:spcPct val="120000"/>
              </a:lnSpc>
              <a:spcBef>
                <a:spcPts val="1200"/>
              </a:spcBef>
              <a:spcAft>
                <a:spcPts val="0"/>
              </a:spcAft>
              <a:buClr>
                <a:srgbClr val="000000"/>
              </a:buClr>
              <a:buSzPts val="1100"/>
              <a:buFont typeface="Arial"/>
              <a:buNone/>
            </a:pPr>
            <a:r>
              <a:t/>
            </a:r>
            <a:endParaRPr b="1" sz="2400">
              <a:solidFill>
                <a:srgbClr val="FFFFFF"/>
              </a:solidFill>
              <a:latin typeface="Courier New"/>
              <a:ea typeface="Courier New"/>
              <a:cs typeface="Courier New"/>
              <a:sym typeface="Courier New"/>
            </a:endParaRPr>
          </a:p>
          <a:p>
            <a:pPr indent="0" lvl="0" marL="0" rtl="0" algn="l">
              <a:lnSpc>
                <a:spcPct val="150000"/>
              </a:lnSpc>
              <a:spcBef>
                <a:spcPts val="1200"/>
              </a:spcBef>
              <a:spcAft>
                <a:spcPts val="0"/>
              </a:spcAft>
              <a:buClr>
                <a:srgbClr val="000000"/>
              </a:buClr>
              <a:buSzPts val="1100"/>
              <a:buFont typeface="Arial"/>
              <a:buNone/>
            </a:pPr>
            <a:r>
              <a:rPr b="1" lang="en-GB" sz="2400">
                <a:solidFill>
                  <a:srgbClr val="FFFFFF"/>
                </a:solidFill>
                <a:latin typeface="Courier New"/>
                <a:ea typeface="Courier New"/>
                <a:cs typeface="Courier New"/>
                <a:sym typeface="Courier New"/>
              </a:rPr>
              <a:t>Digital images are often viewed in many display devices with a wide variety of Aspect Ratios . </a:t>
            </a:r>
            <a:r>
              <a:rPr b="1" lang="en-GB" sz="2400">
                <a:solidFill>
                  <a:schemeClr val="lt1"/>
                </a:solidFill>
                <a:latin typeface="Courier New"/>
                <a:ea typeface="Courier New"/>
                <a:cs typeface="Courier New"/>
                <a:sym typeface="Courier New"/>
              </a:rPr>
              <a:t>Simple ways of resizing are scaling and cropping.</a:t>
            </a:r>
            <a:r>
              <a:rPr b="1" lang="en-GB" sz="2400">
                <a:solidFill>
                  <a:srgbClr val="FFFFFF"/>
                </a:solidFill>
                <a:latin typeface="Courier New"/>
                <a:ea typeface="Courier New"/>
                <a:cs typeface="Courier New"/>
                <a:sym typeface="Courier New"/>
              </a:rPr>
              <a:t>Scaling reduces perceivable details and cropping can’t be done automatically and even if it could there might be loss in data(Information) because cropping alters the image’s composition and is not always desirable.</a:t>
            </a:r>
            <a:endParaRPr b="1" sz="2400">
              <a:solidFill>
                <a:srgbClr val="FFFFFF"/>
              </a:solidFill>
              <a:latin typeface="Courier New"/>
              <a:ea typeface="Courier New"/>
              <a:cs typeface="Courier New"/>
              <a:sym typeface="Courier New"/>
            </a:endParaRPr>
          </a:p>
          <a:p>
            <a:pPr indent="0" lvl="0" marL="0" rtl="0" algn="l">
              <a:spcBef>
                <a:spcPts val="1200"/>
              </a:spcBef>
              <a:spcAft>
                <a:spcPts val="0"/>
              </a:spcAft>
              <a:buNone/>
            </a:pPr>
            <a:r>
              <a:t/>
            </a:r>
            <a:endParaRPr sz="2400">
              <a:solidFill>
                <a:srgbClr val="FFFFFF"/>
              </a:solidFill>
              <a:latin typeface="Courier New"/>
              <a:ea typeface="Courier New"/>
              <a:cs typeface="Courier New"/>
              <a:sym typeface="Courier New"/>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 name="Shape 110"/>
        <p:cNvGrpSpPr/>
        <p:nvPr/>
      </p:nvGrpSpPr>
      <p:grpSpPr>
        <a:xfrm>
          <a:off x="0" y="0"/>
          <a:ext cx="0" cy="0"/>
          <a:chOff x="0" y="0"/>
          <a:chExt cx="0" cy="0"/>
        </a:xfrm>
      </p:grpSpPr>
      <p:sp>
        <p:nvSpPr>
          <p:cNvPr id="111" name="Google Shape;111;p17"/>
          <p:cNvSpPr txBox="1"/>
          <p:nvPr>
            <p:ph type="title"/>
          </p:nvPr>
        </p:nvSpPr>
        <p:spPr>
          <a:xfrm>
            <a:off x="-1503471" y="3381387"/>
            <a:ext cx="11329500" cy="1467900"/>
          </a:xfrm>
          <a:prstGeom prst="rect">
            <a:avLst/>
          </a:prstGeom>
        </p:spPr>
        <p:txBody>
          <a:bodyPr anchorCtr="0" anchor="ctr" bIns="114650" lIns="114650" spcFirstLastPara="1" rIns="114650" wrap="square" tIns="114650">
            <a:noAutofit/>
          </a:bodyPr>
          <a:lstStyle/>
          <a:p>
            <a:pPr indent="457200" lvl="0" marL="3200400" rtl="0" algn="ctr">
              <a:spcBef>
                <a:spcPts val="0"/>
              </a:spcBef>
              <a:spcAft>
                <a:spcPts val="0"/>
              </a:spcAft>
              <a:buNone/>
            </a:pPr>
            <a:r>
              <a:rPr lang="en-GB"/>
              <a:t>Overview</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115" name="Shape 115"/>
        <p:cNvGrpSpPr/>
        <p:nvPr/>
      </p:nvGrpSpPr>
      <p:grpSpPr>
        <a:xfrm>
          <a:off x="0" y="0"/>
          <a:ext cx="0" cy="0"/>
          <a:chOff x="0" y="0"/>
          <a:chExt cx="0" cy="0"/>
        </a:xfrm>
      </p:grpSpPr>
      <p:sp>
        <p:nvSpPr>
          <p:cNvPr id="116" name="Google Shape;116;p18"/>
          <p:cNvSpPr txBox="1"/>
          <p:nvPr>
            <p:ph type="title"/>
          </p:nvPr>
        </p:nvSpPr>
        <p:spPr>
          <a:xfrm>
            <a:off x="365846" y="2014173"/>
            <a:ext cx="5574000" cy="2737500"/>
          </a:xfrm>
          <a:prstGeom prst="rect">
            <a:avLst/>
          </a:prstGeom>
        </p:spPr>
        <p:txBody>
          <a:bodyPr anchorCtr="0" anchor="b" bIns="114650" lIns="114650" spcFirstLastPara="1" rIns="114650" wrap="square" tIns="114650">
            <a:noAutofit/>
          </a:bodyPr>
          <a:lstStyle/>
          <a:p>
            <a:pPr indent="0" lvl="0" marL="0" rtl="0" algn="ctr">
              <a:spcBef>
                <a:spcPts val="0"/>
              </a:spcBef>
              <a:spcAft>
                <a:spcPts val="0"/>
              </a:spcAft>
              <a:buNone/>
            </a:pPr>
            <a:r>
              <a:rPr lang="en-GB"/>
              <a:t>What is a SeamCarving</a:t>
            </a:r>
            <a:endParaRPr/>
          </a:p>
        </p:txBody>
      </p:sp>
      <p:sp>
        <p:nvSpPr>
          <p:cNvPr id="117" name="Google Shape;117;p18"/>
          <p:cNvSpPr txBox="1"/>
          <p:nvPr>
            <p:ph idx="2" type="body"/>
          </p:nvPr>
        </p:nvSpPr>
        <p:spPr>
          <a:xfrm>
            <a:off x="6806398" y="1267192"/>
            <a:ext cx="5287200" cy="6465900"/>
          </a:xfrm>
          <a:prstGeom prst="rect">
            <a:avLst/>
          </a:prstGeom>
        </p:spPr>
        <p:txBody>
          <a:bodyPr anchorCtr="0" anchor="ctr" bIns="114650" lIns="114650" spcFirstLastPara="1" rIns="114650" wrap="square" tIns="114650">
            <a:noAutofit/>
          </a:bodyPr>
          <a:lstStyle/>
          <a:p>
            <a:pPr indent="0" lvl="0" marL="0" rtl="0" algn="l">
              <a:lnSpc>
                <a:spcPct val="120000"/>
              </a:lnSpc>
              <a:spcBef>
                <a:spcPts val="600"/>
              </a:spcBef>
              <a:spcAft>
                <a:spcPts val="0"/>
              </a:spcAft>
              <a:buClr>
                <a:srgbClr val="000000"/>
              </a:buClr>
              <a:buSzPts val="1100"/>
              <a:buFont typeface="Arial"/>
              <a:buNone/>
            </a:pPr>
            <a:r>
              <a:rPr b="1" lang="en-GB" sz="2400">
                <a:solidFill>
                  <a:srgbClr val="FFFFFF"/>
                </a:solidFill>
                <a:latin typeface="Courier New"/>
                <a:ea typeface="Courier New"/>
                <a:cs typeface="Courier New"/>
                <a:sym typeface="Courier New"/>
              </a:rPr>
              <a:t>Seam Carving is a technique targeting image resizing based on detection of seams from the energy function of the image. The method aims at finding one pixel wide path from top to bottom or left to right which have minimum energy and manipulating the image using them.</a:t>
            </a:r>
            <a:endParaRPr b="1" sz="2400">
              <a:solidFill>
                <a:srgbClr val="FFFFFF"/>
              </a:solidFill>
              <a:latin typeface="Courier New"/>
              <a:ea typeface="Courier New"/>
              <a:cs typeface="Courier New"/>
              <a:sym typeface="Courier New"/>
            </a:endParaRPr>
          </a:p>
          <a:p>
            <a:pPr indent="0" lvl="0" marL="0" rtl="0" algn="l">
              <a:spcBef>
                <a:spcPts val="0"/>
              </a:spcBef>
              <a:spcAft>
                <a:spcPts val="2000"/>
              </a:spcAft>
              <a:buNone/>
            </a:pPr>
            <a:r>
              <a:t/>
            </a:r>
            <a:endParaRPr sz="2400">
              <a:solidFill>
                <a:srgbClr val="FFFFFF"/>
              </a:solidFill>
              <a:latin typeface="Courier New"/>
              <a:ea typeface="Courier New"/>
              <a:cs typeface="Courier New"/>
              <a:sym typeface="Courier New"/>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1" name="Shape 121"/>
        <p:cNvGrpSpPr/>
        <p:nvPr/>
      </p:nvGrpSpPr>
      <p:grpSpPr>
        <a:xfrm>
          <a:off x="0" y="0"/>
          <a:ext cx="0" cy="0"/>
          <a:chOff x="0" y="0"/>
          <a:chExt cx="0" cy="0"/>
        </a:xfrm>
      </p:grpSpPr>
      <p:sp>
        <p:nvSpPr>
          <p:cNvPr id="122" name="Google Shape;122;p19"/>
          <p:cNvSpPr/>
          <p:nvPr/>
        </p:nvSpPr>
        <p:spPr>
          <a:xfrm>
            <a:off x="0" y="-31"/>
            <a:ext cx="6194400" cy="90000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9"/>
          <p:cNvSpPr txBox="1"/>
          <p:nvPr/>
        </p:nvSpPr>
        <p:spPr>
          <a:xfrm>
            <a:off x="509775" y="2019844"/>
            <a:ext cx="5559300" cy="589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300">
              <a:solidFill>
                <a:srgbClr val="FFFFFF"/>
              </a:solidFill>
              <a:latin typeface="Roboto"/>
              <a:ea typeface="Roboto"/>
              <a:cs typeface="Roboto"/>
              <a:sym typeface="Roboto"/>
            </a:endParaRPr>
          </a:p>
        </p:txBody>
      </p:sp>
      <p:sp>
        <p:nvSpPr>
          <p:cNvPr id="124" name="Google Shape;124;p19"/>
          <p:cNvSpPr txBox="1"/>
          <p:nvPr/>
        </p:nvSpPr>
        <p:spPr>
          <a:xfrm>
            <a:off x="894425" y="2741344"/>
            <a:ext cx="5174700" cy="517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5300">
                <a:solidFill>
                  <a:srgbClr val="FFFFFF"/>
                </a:solidFill>
                <a:latin typeface="Roboto"/>
                <a:ea typeface="Roboto"/>
                <a:cs typeface="Roboto"/>
                <a:sym typeface="Roboto"/>
              </a:rPr>
              <a:t>What is a      Seam</a:t>
            </a:r>
            <a:endParaRPr sz="5300">
              <a:solidFill>
                <a:srgbClr val="FFFFFF"/>
              </a:solidFill>
              <a:latin typeface="Roboto"/>
              <a:ea typeface="Roboto"/>
              <a:cs typeface="Roboto"/>
              <a:sym typeface="Roboto"/>
            </a:endParaRPr>
          </a:p>
        </p:txBody>
      </p:sp>
      <p:sp>
        <p:nvSpPr>
          <p:cNvPr id="125" name="Google Shape;125;p19"/>
          <p:cNvSpPr txBox="1"/>
          <p:nvPr/>
        </p:nvSpPr>
        <p:spPr>
          <a:xfrm>
            <a:off x="6405800" y="442425"/>
            <a:ext cx="5982600" cy="8403600"/>
          </a:xfrm>
          <a:prstGeom prst="rect">
            <a:avLst/>
          </a:prstGeom>
          <a:noFill/>
          <a:ln>
            <a:noFill/>
          </a:ln>
        </p:spPr>
        <p:txBody>
          <a:bodyPr anchorCtr="0" anchor="t" bIns="91425" lIns="91425" spcFirstLastPara="1" rIns="91425" wrap="square" tIns="91425">
            <a:noAutofit/>
          </a:bodyPr>
          <a:lstStyle/>
          <a:p>
            <a:pPr indent="0" lvl="0" marL="0" rtl="0" algn="l">
              <a:lnSpc>
                <a:spcPct val="120000"/>
              </a:lnSpc>
              <a:spcBef>
                <a:spcPts val="1200"/>
              </a:spcBef>
              <a:spcAft>
                <a:spcPts val="1200"/>
              </a:spcAft>
              <a:buClr>
                <a:srgbClr val="000000"/>
              </a:buClr>
              <a:buSzPts val="1100"/>
              <a:buFont typeface="Arial"/>
              <a:buNone/>
            </a:pPr>
            <a:r>
              <a:rPr b="1" lang="en-GB" sz="2400">
                <a:solidFill>
                  <a:srgbClr val="695D46"/>
                </a:solidFill>
                <a:latin typeface="Courier New"/>
                <a:ea typeface="Courier New"/>
                <a:cs typeface="Courier New"/>
                <a:sym typeface="Courier New"/>
              </a:rPr>
              <a:t>The one pixel wide paths mentioned above are called Seams. Seams can be either vertical or horizontal. A vertical seam is a path of 8 connected pixels   from top to bottom in an image with one pixel in each row. A horizontal seam is similar with the exception of the connection being from left to right. </a:t>
            </a:r>
            <a:endParaRPr b="1" sz="2400">
              <a:latin typeface="Courier New"/>
              <a:ea typeface="Courier New"/>
              <a:cs typeface="Courier New"/>
              <a:sym typeface="Courier New"/>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9" name="Shape 129"/>
        <p:cNvGrpSpPr/>
        <p:nvPr/>
      </p:nvGrpSpPr>
      <p:grpSpPr>
        <a:xfrm>
          <a:off x="0" y="0"/>
          <a:ext cx="0" cy="0"/>
          <a:chOff x="0" y="0"/>
          <a:chExt cx="0" cy="0"/>
        </a:xfrm>
      </p:grpSpPr>
      <p:sp>
        <p:nvSpPr>
          <p:cNvPr id="130" name="Google Shape;130;p20"/>
          <p:cNvSpPr txBox="1"/>
          <p:nvPr>
            <p:ph type="title"/>
          </p:nvPr>
        </p:nvSpPr>
        <p:spPr>
          <a:xfrm>
            <a:off x="429508" y="717410"/>
            <a:ext cx="11741100" cy="1063500"/>
          </a:xfrm>
          <a:prstGeom prst="rect">
            <a:avLst/>
          </a:prstGeom>
        </p:spPr>
        <p:txBody>
          <a:bodyPr anchorCtr="0" anchor="t" bIns="114650" lIns="114650" spcFirstLastPara="1" rIns="114650" wrap="square" tIns="114650">
            <a:noAutofit/>
          </a:bodyPr>
          <a:lstStyle/>
          <a:p>
            <a:pPr indent="457200" lvl="0" marL="3657600" rtl="0" algn="l">
              <a:spcBef>
                <a:spcPts val="0"/>
              </a:spcBef>
              <a:spcAft>
                <a:spcPts val="0"/>
              </a:spcAft>
              <a:buNone/>
            </a:pPr>
            <a:r>
              <a:rPr lang="en-GB"/>
              <a:t>Pipeline</a:t>
            </a:r>
            <a:endParaRPr/>
          </a:p>
        </p:txBody>
      </p:sp>
      <p:sp>
        <p:nvSpPr>
          <p:cNvPr id="131" name="Google Shape;131;p20"/>
          <p:cNvSpPr txBox="1"/>
          <p:nvPr/>
        </p:nvSpPr>
        <p:spPr>
          <a:xfrm>
            <a:off x="134650" y="1385050"/>
            <a:ext cx="12273000" cy="746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20"/>
          <p:cNvSpPr/>
          <p:nvPr/>
        </p:nvSpPr>
        <p:spPr>
          <a:xfrm>
            <a:off x="5247368" y="2676526"/>
            <a:ext cx="759600" cy="1063800"/>
          </a:xfrm>
          <a:prstGeom prst="downArrow">
            <a:avLst>
              <a:gd fmla="val 50000" name="adj1"/>
              <a:gd fmla="val 50000" name="adj2"/>
            </a:avLst>
          </a:prstGeom>
          <a:solidFill>
            <a:srgbClr val="CFE2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20"/>
          <p:cNvSpPr txBox="1"/>
          <p:nvPr/>
        </p:nvSpPr>
        <p:spPr>
          <a:xfrm>
            <a:off x="1886775" y="1780900"/>
            <a:ext cx="7443000" cy="895500"/>
          </a:xfrm>
          <a:prstGeom prst="rect">
            <a:avLst/>
          </a:prstGeom>
          <a:solidFill>
            <a:srgbClr val="666666"/>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a:t> </a:t>
            </a:r>
            <a:r>
              <a:rPr b="1" lang="en-GB" sz="2200">
                <a:solidFill>
                  <a:srgbClr val="FFFFFF"/>
                </a:solidFill>
                <a:latin typeface="Courier New"/>
                <a:ea typeface="Courier New"/>
                <a:cs typeface="Courier New"/>
                <a:sym typeface="Courier New"/>
              </a:rPr>
              <a:t>Given an image for Content Aware Resizing</a:t>
            </a:r>
            <a:endParaRPr b="1" sz="2200">
              <a:solidFill>
                <a:srgbClr val="FFFFFF"/>
              </a:solidFill>
              <a:latin typeface="Courier New"/>
              <a:ea typeface="Courier New"/>
              <a:cs typeface="Courier New"/>
              <a:sym typeface="Courier New"/>
            </a:endParaRPr>
          </a:p>
        </p:txBody>
      </p:sp>
      <p:sp>
        <p:nvSpPr>
          <p:cNvPr id="134" name="Google Shape;134;p20"/>
          <p:cNvSpPr/>
          <p:nvPr/>
        </p:nvSpPr>
        <p:spPr>
          <a:xfrm>
            <a:off x="5247368" y="4635855"/>
            <a:ext cx="759600" cy="1063800"/>
          </a:xfrm>
          <a:prstGeom prst="downArrow">
            <a:avLst>
              <a:gd fmla="val 50000" name="adj1"/>
              <a:gd fmla="val 50000" name="adj2"/>
            </a:avLst>
          </a:prstGeom>
          <a:solidFill>
            <a:srgbClr val="CFE2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20"/>
          <p:cNvSpPr txBox="1"/>
          <p:nvPr/>
        </p:nvSpPr>
        <p:spPr>
          <a:xfrm>
            <a:off x="3006873" y="5680752"/>
            <a:ext cx="5240400" cy="895500"/>
          </a:xfrm>
          <a:prstGeom prst="rect">
            <a:avLst/>
          </a:prstGeom>
          <a:solidFill>
            <a:srgbClr val="666666"/>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2200">
                <a:solidFill>
                  <a:srgbClr val="FFFFFF"/>
                </a:solidFill>
                <a:latin typeface="Courier New"/>
                <a:ea typeface="Courier New"/>
                <a:cs typeface="Courier New"/>
                <a:sym typeface="Courier New"/>
              </a:rPr>
              <a:t>Find the least/Optimal Seams</a:t>
            </a:r>
            <a:endParaRPr b="1" sz="2200">
              <a:solidFill>
                <a:srgbClr val="FFFFFF"/>
              </a:solidFill>
              <a:latin typeface="Courier New"/>
              <a:ea typeface="Courier New"/>
              <a:cs typeface="Courier New"/>
              <a:sym typeface="Courier New"/>
            </a:endParaRPr>
          </a:p>
        </p:txBody>
      </p:sp>
      <p:sp>
        <p:nvSpPr>
          <p:cNvPr id="136" name="Google Shape;136;p20"/>
          <p:cNvSpPr txBox="1"/>
          <p:nvPr/>
        </p:nvSpPr>
        <p:spPr>
          <a:xfrm>
            <a:off x="2081468" y="7640300"/>
            <a:ext cx="7053600" cy="1063800"/>
          </a:xfrm>
          <a:prstGeom prst="rect">
            <a:avLst/>
          </a:prstGeom>
          <a:solidFill>
            <a:srgbClr val="666666"/>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2200">
                <a:solidFill>
                  <a:srgbClr val="FFFFFF"/>
                </a:solidFill>
                <a:latin typeface="Courier New"/>
                <a:ea typeface="Courier New"/>
                <a:cs typeface="Courier New"/>
                <a:sym typeface="Courier New"/>
              </a:rPr>
              <a:t>Perform resizing using the optimal seams</a:t>
            </a:r>
            <a:endParaRPr b="1" sz="2200">
              <a:solidFill>
                <a:srgbClr val="FFFFFF"/>
              </a:solidFill>
              <a:latin typeface="Courier New"/>
              <a:ea typeface="Courier New"/>
              <a:cs typeface="Courier New"/>
              <a:sym typeface="Courier New"/>
            </a:endParaRPr>
          </a:p>
        </p:txBody>
      </p:sp>
      <p:sp>
        <p:nvSpPr>
          <p:cNvPr id="137" name="Google Shape;137;p20"/>
          <p:cNvSpPr/>
          <p:nvPr/>
        </p:nvSpPr>
        <p:spPr>
          <a:xfrm>
            <a:off x="5247368" y="6576378"/>
            <a:ext cx="759600" cy="1063800"/>
          </a:xfrm>
          <a:prstGeom prst="downArrow">
            <a:avLst>
              <a:gd fmla="val 50000" name="adj1"/>
              <a:gd fmla="val 50000" name="adj2"/>
            </a:avLst>
          </a:prstGeom>
          <a:solidFill>
            <a:srgbClr val="CFE2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20"/>
          <p:cNvSpPr txBox="1"/>
          <p:nvPr/>
        </p:nvSpPr>
        <p:spPr>
          <a:xfrm>
            <a:off x="2228620" y="3730829"/>
            <a:ext cx="6797100" cy="895500"/>
          </a:xfrm>
          <a:prstGeom prst="rect">
            <a:avLst/>
          </a:prstGeom>
          <a:solidFill>
            <a:srgbClr val="666666"/>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2200">
                <a:solidFill>
                  <a:srgbClr val="FFFFFF"/>
                </a:solidFill>
                <a:latin typeface="Courier New"/>
                <a:ea typeface="Courier New"/>
                <a:cs typeface="Courier New"/>
                <a:sym typeface="Courier New"/>
              </a:rPr>
              <a:t>Calculate the Energy Image of the  input</a:t>
            </a:r>
            <a:r>
              <a:rPr b="1" lang="en-GB">
                <a:solidFill>
                  <a:srgbClr val="FFFFFF"/>
                </a:solidFill>
              </a:rPr>
              <a:t> </a:t>
            </a:r>
            <a:endParaRPr b="1">
              <a:solidFill>
                <a:srgbClr val="FFFFFF"/>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2" name="Shape 142"/>
        <p:cNvGrpSpPr/>
        <p:nvPr/>
      </p:nvGrpSpPr>
      <p:grpSpPr>
        <a:xfrm>
          <a:off x="0" y="0"/>
          <a:ext cx="0" cy="0"/>
          <a:chOff x="0" y="0"/>
          <a:chExt cx="0" cy="0"/>
        </a:xfrm>
      </p:grpSpPr>
      <p:sp>
        <p:nvSpPr>
          <p:cNvPr id="143" name="Google Shape;143;p21"/>
          <p:cNvSpPr/>
          <p:nvPr/>
        </p:nvSpPr>
        <p:spPr>
          <a:xfrm>
            <a:off x="6367317" y="-31"/>
            <a:ext cx="6232800" cy="90000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21"/>
          <p:cNvSpPr txBox="1"/>
          <p:nvPr/>
        </p:nvSpPr>
        <p:spPr>
          <a:xfrm>
            <a:off x="6828938" y="2922600"/>
            <a:ext cx="5482500" cy="719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5300">
                <a:solidFill>
                  <a:srgbClr val="FFFFFF"/>
                </a:solidFill>
                <a:latin typeface="Roboto"/>
                <a:ea typeface="Roboto"/>
                <a:cs typeface="Roboto"/>
                <a:sym typeface="Roboto"/>
              </a:rPr>
              <a:t>Gradient Function</a:t>
            </a:r>
            <a:endParaRPr sz="5300">
              <a:solidFill>
                <a:srgbClr val="FFFFFF"/>
              </a:solidFill>
              <a:latin typeface="Roboto"/>
              <a:ea typeface="Roboto"/>
              <a:cs typeface="Roboto"/>
              <a:sym typeface="Roboto"/>
            </a:endParaRPr>
          </a:p>
        </p:txBody>
      </p:sp>
      <p:sp>
        <p:nvSpPr>
          <p:cNvPr id="145" name="Google Shape;145;p21"/>
          <p:cNvSpPr txBox="1"/>
          <p:nvPr/>
        </p:nvSpPr>
        <p:spPr>
          <a:xfrm>
            <a:off x="173125" y="384725"/>
            <a:ext cx="5925000" cy="8310300"/>
          </a:xfrm>
          <a:prstGeom prst="rect">
            <a:avLst/>
          </a:prstGeom>
          <a:noFill/>
          <a:ln>
            <a:noFill/>
          </a:ln>
        </p:spPr>
        <p:txBody>
          <a:bodyPr anchorCtr="0" anchor="t" bIns="91425" lIns="91425" spcFirstLastPara="1" rIns="91425" wrap="square" tIns="91425">
            <a:noAutofit/>
          </a:bodyPr>
          <a:lstStyle/>
          <a:p>
            <a:pPr indent="0" lvl="0" marL="0" rtl="0" algn="l">
              <a:lnSpc>
                <a:spcPct val="120000"/>
              </a:lnSpc>
              <a:spcBef>
                <a:spcPts val="1200"/>
              </a:spcBef>
              <a:spcAft>
                <a:spcPts val="0"/>
              </a:spcAft>
              <a:buNone/>
            </a:pPr>
            <a:r>
              <a:rPr b="1" lang="en-GB" sz="2400">
                <a:solidFill>
                  <a:srgbClr val="4C1130"/>
                </a:solidFill>
                <a:latin typeface="Courier New"/>
                <a:ea typeface="Courier New"/>
                <a:cs typeface="Courier New"/>
                <a:sym typeface="Courier New"/>
              </a:rPr>
              <a:t>(Gradient Magnitude)</a:t>
            </a:r>
            <a:r>
              <a:rPr lang="en-GB" sz="2400">
                <a:solidFill>
                  <a:srgbClr val="695D46"/>
                </a:solidFill>
                <a:latin typeface="Courier New"/>
                <a:ea typeface="Courier New"/>
                <a:cs typeface="Courier New"/>
                <a:sym typeface="Courier New"/>
              </a:rPr>
              <a:t>- </a:t>
            </a:r>
            <a:r>
              <a:rPr b="1" lang="en-GB" sz="2400">
                <a:solidFill>
                  <a:srgbClr val="695D46"/>
                </a:solidFill>
                <a:latin typeface="Courier New"/>
                <a:ea typeface="Courier New"/>
                <a:cs typeface="Courier New"/>
                <a:sym typeface="Courier New"/>
              </a:rPr>
              <a:t>There are various methods to extract the unnoticeable pixel from an image. First and most basic method is to assign energy to each pixel by using a gradient operator.(Sobel, Prewitt, Robert or Laplacian) to compute the gradient in both x and Y direction. </a:t>
            </a:r>
            <a:endParaRPr b="1" sz="2400">
              <a:solidFill>
                <a:srgbClr val="695D46"/>
              </a:solidFill>
              <a:latin typeface="Courier New"/>
              <a:ea typeface="Courier New"/>
              <a:cs typeface="Courier New"/>
              <a:sym typeface="Courier New"/>
            </a:endParaRPr>
          </a:p>
          <a:p>
            <a:pPr indent="0" lvl="0" marL="0" rtl="0" algn="l">
              <a:lnSpc>
                <a:spcPct val="120000"/>
              </a:lnSpc>
              <a:spcBef>
                <a:spcPts val="1200"/>
              </a:spcBef>
              <a:spcAft>
                <a:spcPts val="0"/>
              </a:spcAft>
              <a:buNone/>
            </a:pPr>
            <a:r>
              <a:rPr b="1" lang="en-GB" sz="2400">
                <a:solidFill>
                  <a:srgbClr val="695D46"/>
                </a:solidFill>
                <a:latin typeface="Courier New"/>
                <a:ea typeface="Courier New"/>
                <a:cs typeface="Courier New"/>
                <a:sym typeface="Courier New"/>
              </a:rPr>
              <a:t>Generally energy function is defined as follows:</a:t>
            </a:r>
            <a:endParaRPr b="1" sz="2400">
              <a:solidFill>
                <a:srgbClr val="695D46"/>
              </a:solidFill>
              <a:latin typeface="Courier New"/>
              <a:ea typeface="Courier New"/>
              <a:cs typeface="Courier New"/>
              <a:sym typeface="Courier New"/>
            </a:endParaRPr>
          </a:p>
          <a:p>
            <a:pPr indent="0" lvl="0" marL="0" rtl="0" algn="l">
              <a:lnSpc>
                <a:spcPct val="120000"/>
              </a:lnSpc>
              <a:spcBef>
                <a:spcPts val="1200"/>
              </a:spcBef>
              <a:spcAft>
                <a:spcPts val="0"/>
              </a:spcAft>
              <a:buClr>
                <a:srgbClr val="000000"/>
              </a:buClr>
              <a:buSzPts val="1100"/>
              <a:buFont typeface="Arial"/>
              <a:buNone/>
            </a:pPr>
            <a:r>
              <a:rPr b="1" lang="en-GB" sz="2400">
                <a:solidFill>
                  <a:srgbClr val="695D46"/>
                </a:solidFill>
                <a:latin typeface="Courier New"/>
                <a:ea typeface="Courier New"/>
                <a:cs typeface="Courier New"/>
                <a:sym typeface="Courier New"/>
              </a:rPr>
              <a:t>e1(I) = |∂/∂x (I)| + |∂/∂y (I)|</a:t>
            </a:r>
            <a:endParaRPr b="1" sz="2400">
              <a:solidFill>
                <a:srgbClr val="695D46"/>
              </a:solidFill>
              <a:latin typeface="Courier New"/>
              <a:ea typeface="Courier New"/>
              <a:cs typeface="Courier New"/>
              <a:sym typeface="Courier New"/>
            </a:endParaRPr>
          </a:p>
          <a:p>
            <a:pPr indent="0" lvl="0" marL="0" rtl="0" algn="l">
              <a:lnSpc>
                <a:spcPct val="120000"/>
              </a:lnSpc>
              <a:spcBef>
                <a:spcPts val="1200"/>
              </a:spcBef>
              <a:spcAft>
                <a:spcPts val="1200"/>
              </a:spcAft>
              <a:buClr>
                <a:srgbClr val="000000"/>
              </a:buClr>
              <a:buSzPts val="1100"/>
              <a:buFont typeface="Arial"/>
              <a:buNone/>
            </a:pPr>
            <a:r>
              <a:rPr lang="en-GB" sz="2400">
                <a:solidFill>
                  <a:srgbClr val="695D46"/>
                </a:solidFill>
                <a:latin typeface="Courier New"/>
                <a:ea typeface="Courier New"/>
                <a:cs typeface="Courier New"/>
                <a:sym typeface="Courier New"/>
              </a:rPr>
              <a:t> </a:t>
            </a:r>
            <a:endParaRPr sz="2400">
              <a:latin typeface="Courier New"/>
              <a:ea typeface="Courier New"/>
              <a:cs typeface="Courier New"/>
              <a:sym typeface="Courier New"/>
            </a:endParaRPr>
          </a:p>
        </p:txBody>
      </p:sp>
    </p:spTree>
  </p:cSld>
  <p:clrMapOvr>
    <a:masterClrMapping/>
  </p:clrMapOvr>
</p:sld>
</file>

<file path=ppt/theme/theme1.xml><?xml version="1.0" encoding="utf-8"?>
<a:theme xmlns:a="http://schemas.openxmlformats.org/drawingml/2006/main" xmlns:r="http://schemas.openxmlformats.org/officeDocument/2006/relationships" name="Geometric">
  <a:themeElements>
    <a:clrScheme name="Geometric">
      <a:dk1>
        <a:srgbClr val="2A3990"/>
      </a:dk1>
      <a:lt1>
        <a:srgbClr val="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